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60" r:id="rId2"/>
    <p:sldId id="261" r:id="rId3"/>
    <p:sldId id="262" r:id="rId4"/>
    <p:sldId id="263" r:id="rId5"/>
    <p:sldId id="264" r:id="rId6"/>
    <p:sldId id="266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F9D68"/>
    <a:srgbClr val="D7D7D9"/>
    <a:srgbClr val="761E7D"/>
    <a:srgbClr val="FAEF60"/>
    <a:srgbClr val="CA5937"/>
    <a:srgbClr val="BBBABF"/>
    <a:srgbClr val="FFDE74"/>
    <a:srgbClr val="717372"/>
    <a:srgbClr val="F26432"/>
    <a:srgbClr val="F2EA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F73E900-AD7C-42D6-A756-70EF90F29204}" v="6" dt="2025-03-27T18:50:32.78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332" autoAdjust="0"/>
    <p:restoredTop sz="93155" autoAdjust="0"/>
  </p:normalViewPr>
  <p:slideViewPr>
    <p:cSldViewPr snapToGrid="0" snapToObjects="1">
      <p:cViewPr>
        <p:scale>
          <a:sx n="50" d="100"/>
          <a:sy n="50" d="100"/>
        </p:scale>
        <p:origin x="1184" y="1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itlyn Barrett" userId="de4bbb16-b8aa-4622-b5a8-ef029d2b2392" providerId="ADAL" clId="{6F73E900-AD7C-42D6-A756-70EF90F29204}"/>
    <pc:docChg chg="undo custSel modSld">
      <pc:chgData name="Caitlyn Barrett" userId="de4bbb16-b8aa-4622-b5a8-ef029d2b2392" providerId="ADAL" clId="{6F73E900-AD7C-42D6-A756-70EF90F29204}" dt="2025-03-27T18:50:32.785" v="12" actId="5736"/>
      <pc:docMkLst>
        <pc:docMk/>
      </pc:docMkLst>
      <pc:sldChg chg="modSp">
        <pc:chgData name="Caitlyn Barrett" userId="de4bbb16-b8aa-4622-b5a8-ef029d2b2392" providerId="ADAL" clId="{6F73E900-AD7C-42D6-A756-70EF90F29204}" dt="2025-03-27T18:47:28.480" v="3" actId="5736"/>
        <pc:sldMkLst>
          <pc:docMk/>
          <pc:sldMk cId="1244700164" sldId="260"/>
        </pc:sldMkLst>
        <pc:spChg chg="mod">
          <ac:chgData name="Caitlyn Barrett" userId="de4bbb16-b8aa-4622-b5a8-ef029d2b2392" providerId="ADAL" clId="{6F73E900-AD7C-42D6-A756-70EF90F29204}" dt="2025-03-27T18:47:28.480" v="3" actId="5736"/>
          <ac:spMkLst>
            <pc:docMk/>
            <pc:sldMk cId="1244700164" sldId="260"/>
            <ac:spMk id="4" creationId="{608AE6BB-9940-3EB1-4E60-46F1EDA7C9E4}"/>
          </ac:spMkLst>
        </pc:spChg>
        <pc:spChg chg="mod">
          <ac:chgData name="Caitlyn Barrett" userId="de4bbb16-b8aa-4622-b5a8-ef029d2b2392" providerId="ADAL" clId="{6F73E900-AD7C-42D6-A756-70EF90F29204}" dt="2025-03-27T18:47:28.480" v="3" actId="5736"/>
          <ac:spMkLst>
            <pc:docMk/>
            <pc:sldMk cId="1244700164" sldId="260"/>
            <ac:spMk id="5" creationId="{4856A58D-DA26-B8D7-EEB2-A6091DC027F1}"/>
          </ac:spMkLst>
        </pc:spChg>
        <pc:spChg chg="mod">
          <ac:chgData name="Caitlyn Barrett" userId="de4bbb16-b8aa-4622-b5a8-ef029d2b2392" providerId="ADAL" clId="{6F73E900-AD7C-42D6-A756-70EF90F29204}" dt="2025-03-27T18:47:28.480" v="3" actId="5736"/>
          <ac:spMkLst>
            <pc:docMk/>
            <pc:sldMk cId="1244700164" sldId="260"/>
            <ac:spMk id="6" creationId="{4150AD6B-1E71-B11E-9040-14911BFDF3B8}"/>
          </ac:spMkLst>
        </pc:spChg>
        <pc:spChg chg="mod">
          <ac:chgData name="Caitlyn Barrett" userId="de4bbb16-b8aa-4622-b5a8-ef029d2b2392" providerId="ADAL" clId="{6F73E900-AD7C-42D6-A756-70EF90F29204}" dt="2025-03-27T18:47:28.480" v="3" actId="5736"/>
          <ac:spMkLst>
            <pc:docMk/>
            <pc:sldMk cId="1244700164" sldId="260"/>
            <ac:spMk id="10" creationId="{F8CBD498-1B2A-8838-73C8-B2114F2A7FD1}"/>
          </ac:spMkLst>
        </pc:spChg>
        <pc:spChg chg="mod">
          <ac:chgData name="Caitlyn Barrett" userId="de4bbb16-b8aa-4622-b5a8-ef029d2b2392" providerId="ADAL" clId="{6F73E900-AD7C-42D6-A756-70EF90F29204}" dt="2025-03-27T18:47:28.480" v="3" actId="5736"/>
          <ac:spMkLst>
            <pc:docMk/>
            <pc:sldMk cId="1244700164" sldId="260"/>
            <ac:spMk id="11" creationId="{91DA139B-E5BC-FF28-F132-EB8CDF4F6B73}"/>
          </ac:spMkLst>
        </pc:spChg>
        <pc:spChg chg="mod">
          <ac:chgData name="Caitlyn Barrett" userId="de4bbb16-b8aa-4622-b5a8-ef029d2b2392" providerId="ADAL" clId="{6F73E900-AD7C-42D6-A756-70EF90F29204}" dt="2025-03-27T18:47:28.480" v="3" actId="5736"/>
          <ac:spMkLst>
            <pc:docMk/>
            <pc:sldMk cId="1244700164" sldId="260"/>
            <ac:spMk id="3077" creationId="{00000000-0000-0000-0000-000000000000}"/>
          </ac:spMkLst>
        </pc:spChg>
        <pc:graphicFrameChg chg="mod">
          <ac:chgData name="Caitlyn Barrett" userId="de4bbb16-b8aa-4622-b5a8-ef029d2b2392" providerId="ADAL" clId="{6F73E900-AD7C-42D6-A756-70EF90F29204}" dt="2025-03-27T18:47:28.480" v="3" actId="5736"/>
          <ac:graphicFrameMkLst>
            <pc:docMk/>
            <pc:sldMk cId="1244700164" sldId="260"/>
            <ac:graphicFrameMk id="2" creationId="{AEF1A450-E5F3-A37D-306F-A8047FFF36BB}"/>
          </ac:graphicFrameMkLst>
        </pc:graphicFrameChg>
      </pc:sldChg>
      <pc:sldChg chg="modSp">
        <pc:chgData name="Caitlyn Barrett" userId="de4bbb16-b8aa-4622-b5a8-ef029d2b2392" providerId="ADAL" clId="{6F73E900-AD7C-42D6-A756-70EF90F29204}" dt="2025-03-27T18:48:05.372" v="4" actId="5736"/>
        <pc:sldMkLst>
          <pc:docMk/>
          <pc:sldMk cId="951319381" sldId="261"/>
        </pc:sldMkLst>
        <pc:spChg chg="mod">
          <ac:chgData name="Caitlyn Barrett" userId="de4bbb16-b8aa-4622-b5a8-ef029d2b2392" providerId="ADAL" clId="{6F73E900-AD7C-42D6-A756-70EF90F29204}" dt="2025-03-27T18:48:05.372" v="4" actId="5736"/>
          <ac:spMkLst>
            <pc:docMk/>
            <pc:sldMk cId="951319381" sldId="261"/>
            <ac:spMk id="4" creationId="{608AE6BB-9940-3EB1-4E60-46F1EDA7C9E4}"/>
          </ac:spMkLst>
        </pc:spChg>
        <pc:spChg chg="mod">
          <ac:chgData name="Caitlyn Barrett" userId="de4bbb16-b8aa-4622-b5a8-ef029d2b2392" providerId="ADAL" clId="{6F73E900-AD7C-42D6-A756-70EF90F29204}" dt="2025-03-27T18:48:05.372" v="4" actId="5736"/>
          <ac:spMkLst>
            <pc:docMk/>
            <pc:sldMk cId="951319381" sldId="261"/>
            <ac:spMk id="7" creationId="{F0CC8A7E-F1DA-7067-AA64-65C6D80A8907}"/>
          </ac:spMkLst>
        </pc:spChg>
        <pc:spChg chg="mod">
          <ac:chgData name="Caitlyn Barrett" userId="de4bbb16-b8aa-4622-b5a8-ef029d2b2392" providerId="ADAL" clId="{6F73E900-AD7C-42D6-A756-70EF90F29204}" dt="2025-03-27T18:48:05.372" v="4" actId="5736"/>
          <ac:spMkLst>
            <pc:docMk/>
            <pc:sldMk cId="951319381" sldId="261"/>
            <ac:spMk id="8" creationId="{A06B9E2F-3EF8-0D71-A258-68BC14D02630}"/>
          </ac:spMkLst>
        </pc:spChg>
        <pc:spChg chg="mod">
          <ac:chgData name="Caitlyn Barrett" userId="de4bbb16-b8aa-4622-b5a8-ef029d2b2392" providerId="ADAL" clId="{6F73E900-AD7C-42D6-A756-70EF90F29204}" dt="2025-03-27T18:48:05.372" v="4" actId="5736"/>
          <ac:spMkLst>
            <pc:docMk/>
            <pc:sldMk cId="951319381" sldId="261"/>
            <ac:spMk id="10" creationId="{F8CBD498-1B2A-8838-73C8-B2114F2A7FD1}"/>
          </ac:spMkLst>
        </pc:spChg>
        <pc:spChg chg="mod">
          <ac:chgData name="Caitlyn Barrett" userId="de4bbb16-b8aa-4622-b5a8-ef029d2b2392" providerId="ADAL" clId="{6F73E900-AD7C-42D6-A756-70EF90F29204}" dt="2025-03-27T18:48:05.372" v="4" actId="5736"/>
          <ac:spMkLst>
            <pc:docMk/>
            <pc:sldMk cId="951319381" sldId="261"/>
            <ac:spMk id="11" creationId="{91DA139B-E5BC-FF28-F132-EB8CDF4F6B73}"/>
          </ac:spMkLst>
        </pc:spChg>
        <pc:spChg chg="mod">
          <ac:chgData name="Caitlyn Barrett" userId="de4bbb16-b8aa-4622-b5a8-ef029d2b2392" providerId="ADAL" clId="{6F73E900-AD7C-42D6-A756-70EF90F29204}" dt="2025-03-27T18:48:05.372" v="4" actId="5736"/>
          <ac:spMkLst>
            <pc:docMk/>
            <pc:sldMk cId="951319381" sldId="261"/>
            <ac:spMk id="3077" creationId="{00000000-0000-0000-0000-000000000000}"/>
          </ac:spMkLst>
        </pc:spChg>
        <pc:graphicFrameChg chg="mod">
          <ac:chgData name="Caitlyn Barrett" userId="de4bbb16-b8aa-4622-b5a8-ef029d2b2392" providerId="ADAL" clId="{6F73E900-AD7C-42D6-A756-70EF90F29204}" dt="2025-03-27T18:48:05.372" v="4" actId="5736"/>
          <ac:graphicFrameMkLst>
            <pc:docMk/>
            <pc:sldMk cId="951319381" sldId="261"/>
            <ac:graphicFrameMk id="2" creationId="{AEF1A450-E5F3-A37D-306F-A8047FFF36BB}"/>
          </ac:graphicFrameMkLst>
        </pc:graphicFrameChg>
        <pc:graphicFrameChg chg="mod">
          <ac:chgData name="Caitlyn Barrett" userId="de4bbb16-b8aa-4622-b5a8-ef029d2b2392" providerId="ADAL" clId="{6F73E900-AD7C-42D6-A756-70EF90F29204}" dt="2025-03-27T18:48:05.372" v="4" actId="5736"/>
          <ac:graphicFrameMkLst>
            <pc:docMk/>
            <pc:sldMk cId="951319381" sldId="261"/>
            <ac:graphicFrameMk id="3" creationId="{348AC21E-5B3C-300E-B094-DB4E3ECCACAF}"/>
          </ac:graphicFrameMkLst>
        </pc:graphicFrameChg>
      </pc:sldChg>
      <pc:sldChg chg="modSp">
        <pc:chgData name="Caitlyn Barrett" userId="de4bbb16-b8aa-4622-b5a8-ef029d2b2392" providerId="ADAL" clId="{6F73E900-AD7C-42D6-A756-70EF90F29204}" dt="2025-03-27T18:49:00.428" v="5" actId="5736"/>
        <pc:sldMkLst>
          <pc:docMk/>
          <pc:sldMk cId="264215369" sldId="263"/>
        </pc:sldMkLst>
        <pc:spChg chg="mod">
          <ac:chgData name="Caitlyn Barrett" userId="de4bbb16-b8aa-4622-b5a8-ef029d2b2392" providerId="ADAL" clId="{6F73E900-AD7C-42D6-A756-70EF90F29204}" dt="2025-03-27T18:49:00.428" v="5" actId="5736"/>
          <ac:spMkLst>
            <pc:docMk/>
            <pc:sldMk cId="264215369" sldId="263"/>
            <ac:spMk id="3" creationId="{53B5E864-3F9B-A3CE-CBAE-527A1C636F70}"/>
          </ac:spMkLst>
        </pc:spChg>
        <pc:spChg chg="mod">
          <ac:chgData name="Caitlyn Barrett" userId="de4bbb16-b8aa-4622-b5a8-ef029d2b2392" providerId="ADAL" clId="{6F73E900-AD7C-42D6-A756-70EF90F29204}" dt="2025-03-27T18:49:00.428" v="5" actId="5736"/>
          <ac:spMkLst>
            <pc:docMk/>
            <pc:sldMk cId="264215369" sldId="263"/>
            <ac:spMk id="4" creationId="{608AE6BB-9940-3EB1-4E60-46F1EDA7C9E4}"/>
          </ac:spMkLst>
        </pc:spChg>
        <pc:spChg chg="mod">
          <ac:chgData name="Caitlyn Barrett" userId="de4bbb16-b8aa-4622-b5a8-ef029d2b2392" providerId="ADAL" clId="{6F73E900-AD7C-42D6-A756-70EF90F29204}" dt="2025-03-27T18:49:00.428" v="5" actId="5736"/>
          <ac:spMkLst>
            <pc:docMk/>
            <pc:sldMk cId="264215369" sldId="263"/>
            <ac:spMk id="7" creationId="{6ED73502-4979-F578-934A-B14417C09D04}"/>
          </ac:spMkLst>
        </pc:spChg>
        <pc:spChg chg="mod">
          <ac:chgData name="Caitlyn Barrett" userId="de4bbb16-b8aa-4622-b5a8-ef029d2b2392" providerId="ADAL" clId="{6F73E900-AD7C-42D6-A756-70EF90F29204}" dt="2025-03-27T18:49:00.428" v="5" actId="5736"/>
          <ac:spMkLst>
            <pc:docMk/>
            <pc:sldMk cId="264215369" sldId="263"/>
            <ac:spMk id="8" creationId="{FBDAAF3E-1456-D728-AEE1-C5C908CB4147}"/>
          </ac:spMkLst>
        </pc:spChg>
        <pc:spChg chg="mod">
          <ac:chgData name="Caitlyn Barrett" userId="de4bbb16-b8aa-4622-b5a8-ef029d2b2392" providerId="ADAL" clId="{6F73E900-AD7C-42D6-A756-70EF90F29204}" dt="2025-03-27T18:49:00.428" v="5" actId="5736"/>
          <ac:spMkLst>
            <pc:docMk/>
            <pc:sldMk cId="264215369" sldId="263"/>
            <ac:spMk id="10" creationId="{F8CBD498-1B2A-8838-73C8-B2114F2A7FD1}"/>
          </ac:spMkLst>
        </pc:spChg>
        <pc:spChg chg="mod">
          <ac:chgData name="Caitlyn Barrett" userId="de4bbb16-b8aa-4622-b5a8-ef029d2b2392" providerId="ADAL" clId="{6F73E900-AD7C-42D6-A756-70EF90F29204}" dt="2025-03-27T18:49:00.428" v="5" actId="5736"/>
          <ac:spMkLst>
            <pc:docMk/>
            <pc:sldMk cId="264215369" sldId="263"/>
            <ac:spMk id="11" creationId="{91DA139B-E5BC-FF28-F132-EB8CDF4F6B73}"/>
          </ac:spMkLst>
        </pc:spChg>
        <pc:graphicFrameChg chg="mod">
          <ac:chgData name="Caitlyn Barrett" userId="de4bbb16-b8aa-4622-b5a8-ef029d2b2392" providerId="ADAL" clId="{6F73E900-AD7C-42D6-A756-70EF90F29204}" dt="2025-03-27T18:49:00.428" v="5" actId="5736"/>
          <ac:graphicFrameMkLst>
            <pc:docMk/>
            <pc:sldMk cId="264215369" sldId="263"/>
            <ac:graphicFrameMk id="2" creationId="{AEF1A450-E5F3-A37D-306F-A8047FFF36BB}"/>
          </ac:graphicFrameMkLst>
        </pc:graphicFrameChg>
      </pc:sldChg>
      <pc:sldChg chg="modSp mod">
        <pc:chgData name="Caitlyn Barrett" userId="de4bbb16-b8aa-4622-b5a8-ef029d2b2392" providerId="ADAL" clId="{6F73E900-AD7C-42D6-A756-70EF90F29204}" dt="2025-03-27T18:49:32.238" v="6" actId="5736"/>
        <pc:sldMkLst>
          <pc:docMk/>
          <pc:sldMk cId="3013633506" sldId="264"/>
        </pc:sldMkLst>
        <pc:spChg chg="mod">
          <ac:chgData name="Caitlyn Barrett" userId="de4bbb16-b8aa-4622-b5a8-ef029d2b2392" providerId="ADAL" clId="{6F73E900-AD7C-42D6-A756-70EF90F29204}" dt="2025-03-27T18:49:32.238" v="6" actId="5736"/>
          <ac:spMkLst>
            <pc:docMk/>
            <pc:sldMk cId="3013633506" sldId="264"/>
            <ac:spMk id="9" creationId="{D2077CCE-33FA-166B-155B-6A73C9CDA95D}"/>
          </ac:spMkLst>
        </pc:spChg>
        <pc:graphicFrameChg chg="mod">
          <ac:chgData name="Caitlyn Barrett" userId="de4bbb16-b8aa-4622-b5a8-ef029d2b2392" providerId="ADAL" clId="{6F73E900-AD7C-42D6-A756-70EF90F29204}" dt="2025-03-27T18:49:32.238" v="6" actId="5736"/>
          <ac:graphicFrameMkLst>
            <pc:docMk/>
            <pc:sldMk cId="3013633506" sldId="264"/>
            <ac:graphicFrameMk id="5" creationId="{F22BBBB2-DB54-41C1-F4B2-3403B949E3A0}"/>
          </ac:graphicFrameMkLst>
        </pc:graphicFrameChg>
      </pc:sldChg>
      <pc:sldChg chg="modSp mod">
        <pc:chgData name="Caitlyn Barrett" userId="de4bbb16-b8aa-4622-b5a8-ef029d2b2392" providerId="ADAL" clId="{6F73E900-AD7C-42D6-A756-70EF90F29204}" dt="2025-03-27T18:50:32.785" v="12" actId="5736"/>
        <pc:sldMkLst>
          <pc:docMk/>
          <pc:sldMk cId="1818471453" sldId="266"/>
        </pc:sldMkLst>
        <pc:spChg chg="mod">
          <ac:chgData name="Caitlyn Barrett" userId="de4bbb16-b8aa-4622-b5a8-ef029d2b2392" providerId="ADAL" clId="{6F73E900-AD7C-42D6-A756-70EF90F29204}" dt="2025-03-27T18:50:32.785" v="12" actId="5736"/>
          <ac:spMkLst>
            <pc:docMk/>
            <pc:sldMk cId="1818471453" sldId="266"/>
            <ac:spMk id="3" creationId="{7CE84948-07D7-FFEE-3DCF-B96FA4503DCE}"/>
          </ac:spMkLst>
        </pc:spChg>
        <pc:graphicFrameChg chg="mod">
          <ac:chgData name="Caitlyn Barrett" userId="de4bbb16-b8aa-4622-b5a8-ef029d2b2392" providerId="ADAL" clId="{6F73E900-AD7C-42D6-A756-70EF90F29204}" dt="2025-03-27T18:50:32.785" v="12" actId="5736"/>
          <ac:graphicFrameMkLst>
            <pc:docMk/>
            <pc:sldMk cId="1818471453" sldId="266"/>
            <ac:graphicFrameMk id="2" creationId="{28DFEBBE-A734-A28D-FACE-F0FA74C23C01}"/>
          </ac:graphicFrameMkLst>
        </pc:graphicFrameChg>
      </pc:sldChg>
    </pc:docChg>
  </pc:docChgLst>
  <pc:docChgLst>
    <pc:chgData name="Caitlyn Barrett" userId="de4bbb16-b8aa-4622-b5a8-ef029d2b2392" providerId="ADAL" clId="{4D697992-007A-47F7-A5CE-F55A6FEFB1B8}"/>
    <pc:docChg chg="undo redo custSel addSld delSld modSld sldOrd">
      <pc:chgData name="Caitlyn Barrett" userId="de4bbb16-b8aa-4622-b5a8-ef029d2b2392" providerId="ADAL" clId="{4D697992-007A-47F7-A5CE-F55A6FEFB1B8}" dt="2025-03-20T21:32:07.463" v="6056"/>
      <pc:docMkLst>
        <pc:docMk/>
      </pc:docMkLst>
      <pc:sldChg chg="del">
        <pc:chgData name="Caitlyn Barrett" userId="de4bbb16-b8aa-4622-b5a8-ef029d2b2392" providerId="ADAL" clId="{4D697992-007A-47F7-A5CE-F55A6FEFB1B8}" dt="2025-03-20T13:14:58.562" v="2" actId="47"/>
        <pc:sldMkLst>
          <pc:docMk/>
          <pc:sldMk cId="2474279708" sldId="257"/>
        </pc:sldMkLst>
      </pc:sldChg>
      <pc:sldChg chg="del">
        <pc:chgData name="Caitlyn Barrett" userId="de4bbb16-b8aa-4622-b5a8-ef029d2b2392" providerId="ADAL" clId="{4D697992-007A-47F7-A5CE-F55A6FEFB1B8}" dt="2025-03-20T13:14:57.999" v="1" actId="47"/>
        <pc:sldMkLst>
          <pc:docMk/>
          <pc:sldMk cId="2925659508" sldId="258"/>
        </pc:sldMkLst>
      </pc:sldChg>
      <pc:sldChg chg="del">
        <pc:chgData name="Caitlyn Barrett" userId="de4bbb16-b8aa-4622-b5a8-ef029d2b2392" providerId="ADAL" clId="{4D697992-007A-47F7-A5CE-F55A6FEFB1B8}" dt="2025-03-20T13:14:57.170" v="0" actId="47"/>
        <pc:sldMkLst>
          <pc:docMk/>
          <pc:sldMk cId="1592509664" sldId="259"/>
        </pc:sldMkLst>
      </pc:sldChg>
      <pc:sldChg chg="addSp delSp modSp mod">
        <pc:chgData name="Caitlyn Barrett" userId="de4bbb16-b8aa-4622-b5a8-ef029d2b2392" providerId="ADAL" clId="{4D697992-007A-47F7-A5CE-F55A6FEFB1B8}" dt="2025-03-20T20:51:48.712" v="5860"/>
        <pc:sldMkLst>
          <pc:docMk/>
          <pc:sldMk cId="1244700164" sldId="260"/>
        </pc:sldMkLst>
        <pc:spChg chg="add del mod ord">
          <ac:chgData name="Caitlyn Barrett" userId="de4bbb16-b8aa-4622-b5a8-ef029d2b2392" providerId="ADAL" clId="{4D697992-007A-47F7-A5CE-F55A6FEFB1B8}" dt="2025-03-20T13:59:08.236" v="1272" actId="478"/>
          <ac:spMkLst>
            <pc:docMk/>
            <pc:sldMk cId="1244700164" sldId="260"/>
            <ac:spMk id="3" creationId="{1BB968EE-528C-3617-7CFC-E35F721ED2E7}"/>
          </ac:spMkLst>
        </pc:spChg>
        <pc:spChg chg="add mod">
          <ac:chgData name="Caitlyn Barrett" userId="de4bbb16-b8aa-4622-b5a8-ef029d2b2392" providerId="ADAL" clId="{4D697992-007A-47F7-A5CE-F55A6FEFB1B8}" dt="2025-03-20T20:51:48.712" v="5860"/>
          <ac:spMkLst>
            <pc:docMk/>
            <pc:sldMk cId="1244700164" sldId="260"/>
            <ac:spMk id="4" creationId="{608AE6BB-9940-3EB1-4E60-46F1EDA7C9E4}"/>
          </ac:spMkLst>
        </pc:spChg>
        <pc:spChg chg="add mod">
          <ac:chgData name="Caitlyn Barrett" userId="de4bbb16-b8aa-4622-b5a8-ef029d2b2392" providerId="ADAL" clId="{4D697992-007A-47F7-A5CE-F55A6FEFB1B8}" dt="2025-03-20T20:51:48.712" v="5860"/>
          <ac:spMkLst>
            <pc:docMk/>
            <pc:sldMk cId="1244700164" sldId="260"/>
            <ac:spMk id="5" creationId="{4856A58D-DA26-B8D7-EEB2-A6091DC027F1}"/>
          </ac:spMkLst>
        </pc:spChg>
        <pc:spChg chg="add mod">
          <ac:chgData name="Caitlyn Barrett" userId="de4bbb16-b8aa-4622-b5a8-ef029d2b2392" providerId="ADAL" clId="{4D697992-007A-47F7-A5CE-F55A6FEFB1B8}" dt="2025-03-20T20:51:48.712" v="5860"/>
          <ac:spMkLst>
            <pc:docMk/>
            <pc:sldMk cId="1244700164" sldId="260"/>
            <ac:spMk id="6" creationId="{4150AD6B-1E71-B11E-9040-14911BFDF3B8}"/>
          </ac:spMkLst>
        </pc:spChg>
        <pc:spChg chg="del">
          <ac:chgData name="Caitlyn Barrett" userId="de4bbb16-b8aa-4622-b5a8-ef029d2b2392" providerId="ADAL" clId="{4D697992-007A-47F7-A5CE-F55A6FEFB1B8}" dt="2025-03-20T13:15:09.553" v="10" actId="478"/>
          <ac:spMkLst>
            <pc:docMk/>
            <pc:sldMk cId="1244700164" sldId="260"/>
            <ac:spMk id="7" creationId="{00000000-0000-0000-0000-000000000000}"/>
          </ac:spMkLst>
        </pc:spChg>
        <pc:spChg chg="add del">
          <ac:chgData name="Caitlyn Barrett" userId="de4bbb16-b8aa-4622-b5a8-ef029d2b2392" providerId="ADAL" clId="{4D697992-007A-47F7-A5CE-F55A6FEFB1B8}" dt="2025-03-20T13:54:10.756" v="1268" actId="478"/>
          <ac:spMkLst>
            <pc:docMk/>
            <pc:sldMk cId="1244700164" sldId="260"/>
            <ac:spMk id="8" creationId="{78725363-E417-6FDF-D25C-DD4E0F186DE1}"/>
          </ac:spMkLst>
        </pc:spChg>
        <pc:spChg chg="add del mod">
          <ac:chgData name="Caitlyn Barrett" userId="de4bbb16-b8aa-4622-b5a8-ef029d2b2392" providerId="ADAL" clId="{4D697992-007A-47F7-A5CE-F55A6FEFB1B8}" dt="2025-03-20T13:54:32.860" v="1271" actId="478"/>
          <ac:spMkLst>
            <pc:docMk/>
            <pc:sldMk cId="1244700164" sldId="260"/>
            <ac:spMk id="9" creationId="{AA74852C-43CA-3007-3B37-52E9536BE7F6}"/>
          </ac:spMkLst>
        </pc:spChg>
        <pc:spChg chg="add mod ord">
          <ac:chgData name="Caitlyn Barrett" userId="de4bbb16-b8aa-4622-b5a8-ef029d2b2392" providerId="ADAL" clId="{4D697992-007A-47F7-A5CE-F55A6FEFB1B8}" dt="2025-03-20T20:48:34.075" v="5848" actId="207"/>
          <ac:spMkLst>
            <pc:docMk/>
            <pc:sldMk cId="1244700164" sldId="260"/>
            <ac:spMk id="10" creationId="{F8CBD498-1B2A-8838-73C8-B2114F2A7FD1}"/>
          </ac:spMkLst>
        </pc:spChg>
        <pc:spChg chg="add mod">
          <ac:chgData name="Caitlyn Barrett" userId="de4bbb16-b8aa-4622-b5a8-ef029d2b2392" providerId="ADAL" clId="{4D697992-007A-47F7-A5CE-F55A6FEFB1B8}" dt="2025-03-20T20:51:03.281" v="5855" actId="208"/>
          <ac:spMkLst>
            <pc:docMk/>
            <pc:sldMk cId="1244700164" sldId="260"/>
            <ac:spMk id="11" creationId="{91DA139B-E5BC-FF28-F132-EB8CDF4F6B73}"/>
          </ac:spMkLst>
        </pc:spChg>
        <pc:spChg chg="del">
          <ac:chgData name="Caitlyn Barrett" userId="de4bbb16-b8aa-4622-b5a8-ef029d2b2392" providerId="ADAL" clId="{4D697992-007A-47F7-A5CE-F55A6FEFB1B8}" dt="2025-03-20T13:15:03.852" v="8" actId="478"/>
          <ac:spMkLst>
            <pc:docMk/>
            <pc:sldMk cId="1244700164" sldId="260"/>
            <ac:spMk id="3074" creationId="{00000000-0000-0000-0000-000000000000}"/>
          </ac:spMkLst>
        </pc:spChg>
        <pc:spChg chg="del">
          <ac:chgData name="Caitlyn Barrett" userId="de4bbb16-b8aa-4622-b5a8-ef029d2b2392" providerId="ADAL" clId="{4D697992-007A-47F7-A5CE-F55A6FEFB1B8}" dt="2025-03-20T13:15:06.106" v="9" actId="478"/>
          <ac:spMkLst>
            <pc:docMk/>
            <pc:sldMk cId="1244700164" sldId="260"/>
            <ac:spMk id="3075" creationId="{00000000-0000-0000-0000-000000000000}"/>
          </ac:spMkLst>
        </pc:spChg>
        <pc:spChg chg="mod">
          <ac:chgData name="Caitlyn Barrett" userId="de4bbb16-b8aa-4622-b5a8-ef029d2b2392" providerId="ADAL" clId="{4D697992-007A-47F7-A5CE-F55A6FEFB1B8}" dt="2025-03-20T14:49:12.237" v="2411" actId="1035"/>
          <ac:spMkLst>
            <pc:docMk/>
            <pc:sldMk cId="1244700164" sldId="260"/>
            <ac:spMk id="3077" creationId="{00000000-0000-0000-0000-000000000000}"/>
          </ac:spMkLst>
        </pc:spChg>
        <pc:spChg chg="del">
          <ac:chgData name="Caitlyn Barrett" userId="de4bbb16-b8aa-4622-b5a8-ef029d2b2392" providerId="ADAL" clId="{4D697992-007A-47F7-A5CE-F55A6FEFB1B8}" dt="2025-03-20T13:15:11.618" v="11" actId="478"/>
          <ac:spMkLst>
            <pc:docMk/>
            <pc:sldMk cId="1244700164" sldId="260"/>
            <ac:spMk id="3078" creationId="{00000000-0000-0000-0000-000000000000}"/>
          </ac:spMkLst>
        </pc:spChg>
        <pc:graphicFrameChg chg="add mod modGraphic">
          <ac:chgData name="Caitlyn Barrett" userId="de4bbb16-b8aa-4622-b5a8-ef029d2b2392" providerId="ADAL" clId="{4D697992-007A-47F7-A5CE-F55A6FEFB1B8}" dt="2025-03-20T20:50:22.329" v="5854" actId="207"/>
          <ac:graphicFrameMkLst>
            <pc:docMk/>
            <pc:sldMk cId="1244700164" sldId="260"/>
            <ac:graphicFrameMk id="2" creationId="{AEF1A450-E5F3-A37D-306F-A8047FFF36BB}"/>
          </ac:graphicFrameMkLst>
        </pc:graphicFrameChg>
        <pc:picChg chg="mod">
          <ac:chgData name="Caitlyn Barrett" userId="de4bbb16-b8aa-4622-b5a8-ef029d2b2392" providerId="ADAL" clId="{4D697992-007A-47F7-A5CE-F55A6FEFB1B8}" dt="2025-03-20T13:39:59.894" v="1260" actId="14100"/>
          <ac:picMkLst>
            <pc:docMk/>
            <pc:sldMk cId="1244700164" sldId="260"/>
            <ac:picMk id="3079" creationId="{00000000-0000-0000-0000-000000000000}"/>
          </ac:picMkLst>
        </pc:picChg>
      </pc:sldChg>
      <pc:sldChg chg="addSp delSp modSp add mod">
        <pc:chgData name="Caitlyn Barrett" userId="de4bbb16-b8aa-4622-b5a8-ef029d2b2392" providerId="ADAL" clId="{4D697992-007A-47F7-A5CE-F55A6FEFB1B8}" dt="2025-03-20T20:52:42.933" v="5867" actId="207"/>
        <pc:sldMkLst>
          <pc:docMk/>
          <pc:sldMk cId="951319381" sldId="261"/>
        </pc:sldMkLst>
        <pc:spChg chg="mod">
          <ac:chgData name="Caitlyn Barrett" userId="de4bbb16-b8aa-4622-b5a8-ef029d2b2392" providerId="ADAL" clId="{4D697992-007A-47F7-A5CE-F55A6FEFB1B8}" dt="2025-03-20T20:52:18.283" v="5864"/>
          <ac:spMkLst>
            <pc:docMk/>
            <pc:sldMk cId="951319381" sldId="261"/>
            <ac:spMk id="4" creationId="{608AE6BB-9940-3EB1-4E60-46F1EDA7C9E4}"/>
          </ac:spMkLst>
        </pc:spChg>
        <pc:spChg chg="del">
          <ac:chgData name="Caitlyn Barrett" userId="de4bbb16-b8aa-4622-b5a8-ef029d2b2392" providerId="ADAL" clId="{4D697992-007A-47F7-A5CE-F55A6FEFB1B8}" dt="2025-03-20T14:50:43.775" v="2443" actId="478"/>
          <ac:spMkLst>
            <pc:docMk/>
            <pc:sldMk cId="951319381" sldId="261"/>
            <ac:spMk id="5" creationId="{4856A58D-DA26-B8D7-EEB2-A6091DC027F1}"/>
          </ac:spMkLst>
        </pc:spChg>
        <pc:spChg chg="del">
          <ac:chgData name="Caitlyn Barrett" userId="de4bbb16-b8aa-4622-b5a8-ef029d2b2392" providerId="ADAL" clId="{4D697992-007A-47F7-A5CE-F55A6FEFB1B8}" dt="2025-03-20T14:50:46.387" v="2444" actId="478"/>
          <ac:spMkLst>
            <pc:docMk/>
            <pc:sldMk cId="951319381" sldId="261"/>
            <ac:spMk id="6" creationId="{4150AD6B-1E71-B11E-9040-14911BFDF3B8}"/>
          </ac:spMkLst>
        </pc:spChg>
        <pc:spChg chg="add mod">
          <ac:chgData name="Caitlyn Barrett" userId="de4bbb16-b8aa-4622-b5a8-ef029d2b2392" providerId="ADAL" clId="{4D697992-007A-47F7-A5CE-F55A6FEFB1B8}" dt="2025-03-20T20:52:18.283" v="5864"/>
          <ac:spMkLst>
            <pc:docMk/>
            <pc:sldMk cId="951319381" sldId="261"/>
            <ac:spMk id="7" creationId="{F0CC8A7E-F1DA-7067-AA64-65C6D80A8907}"/>
          </ac:spMkLst>
        </pc:spChg>
        <pc:spChg chg="add mod">
          <ac:chgData name="Caitlyn Barrett" userId="de4bbb16-b8aa-4622-b5a8-ef029d2b2392" providerId="ADAL" clId="{4D697992-007A-47F7-A5CE-F55A6FEFB1B8}" dt="2025-03-20T20:52:18.283" v="5864"/>
          <ac:spMkLst>
            <pc:docMk/>
            <pc:sldMk cId="951319381" sldId="261"/>
            <ac:spMk id="8" creationId="{A06B9E2F-3EF8-0D71-A258-68BC14D02630}"/>
          </ac:spMkLst>
        </pc:spChg>
        <pc:spChg chg="mod">
          <ac:chgData name="Caitlyn Barrett" userId="de4bbb16-b8aa-4622-b5a8-ef029d2b2392" providerId="ADAL" clId="{4D697992-007A-47F7-A5CE-F55A6FEFB1B8}" dt="2025-03-20T20:52:04.934" v="5861" actId="207"/>
          <ac:spMkLst>
            <pc:docMk/>
            <pc:sldMk cId="951319381" sldId="261"/>
            <ac:spMk id="10" creationId="{F8CBD498-1B2A-8838-73C8-B2114F2A7FD1}"/>
          </ac:spMkLst>
        </pc:spChg>
        <pc:spChg chg="mod">
          <ac:chgData name="Caitlyn Barrett" userId="de4bbb16-b8aa-4622-b5a8-ef029d2b2392" providerId="ADAL" clId="{4D697992-007A-47F7-A5CE-F55A6FEFB1B8}" dt="2025-03-20T20:52:30.203" v="5865" actId="208"/>
          <ac:spMkLst>
            <pc:docMk/>
            <pc:sldMk cId="951319381" sldId="261"/>
            <ac:spMk id="11" creationId="{91DA139B-E5BC-FF28-F132-EB8CDF4F6B73}"/>
          </ac:spMkLst>
        </pc:spChg>
        <pc:spChg chg="mod">
          <ac:chgData name="Caitlyn Barrett" userId="de4bbb16-b8aa-4622-b5a8-ef029d2b2392" providerId="ADAL" clId="{4D697992-007A-47F7-A5CE-F55A6FEFB1B8}" dt="2025-03-20T15:12:15.646" v="2971" actId="1076"/>
          <ac:spMkLst>
            <pc:docMk/>
            <pc:sldMk cId="951319381" sldId="261"/>
            <ac:spMk id="3077" creationId="{00000000-0000-0000-0000-000000000000}"/>
          </ac:spMkLst>
        </pc:spChg>
        <pc:graphicFrameChg chg="mod modGraphic">
          <ac:chgData name="Caitlyn Barrett" userId="de4bbb16-b8aa-4622-b5a8-ef029d2b2392" providerId="ADAL" clId="{4D697992-007A-47F7-A5CE-F55A6FEFB1B8}" dt="2025-03-20T20:52:42.933" v="5867" actId="207"/>
          <ac:graphicFrameMkLst>
            <pc:docMk/>
            <pc:sldMk cId="951319381" sldId="261"/>
            <ac:graphicFrameMk id="2" creationId="{AEF1A450-E5F3-A37D-306F-A8047FFF36BB}"/>
          </ac:graphicFrameMkLst>
        </pc:graphicFrameChg>
        <pc:graphicFrameChg chg="add mod modGraphic">
          <ac:chgData name="Caitlyn Barrett" userId="de4bbb16-b8aa-4622-b5a8-ef029d2b2392" providerId="ADAL" clId="{4D697992-007A-47F7-A5CE-F55A6FEFB1B8}" dt="2025-03-20T20:52:39.432" v="5866" actId="207"/>
          <ac:graphicFrameMkLst>
            <pc:docMk/>
            <pc:sldMk cId="951319381" sldId="261"/>
            <ac:graphicFrameMk id="3" creationId="{348AC21E-5B3C-300E-B094-DB4E3ECCACAF}"/>
          </ac:graphicFrameMkLst>
        </pc:graphicFrameChg>
      </pc:sldChg>
      <pc:sldChg chg="addSp delSp modSp add mod">
        <pc:chgData name="Caitlyn Barrett" userId="de4bbb16-b8aa-4622-b5a8-ef029d2b2392" providerId="ADAL" clId="{4D697992-007A-47F7-A5CE-F55A6FEFB1B8}" dt="2025-03-20T21:31:51.839" v="6055" actId="208"/>
        <pc:sldMkLst>
          <pc:docMk/>
          <pc:sldMk cId="978628363" sldId="262"/>
        </pc:sldMkLst>
        <pc:spChg chg="mod">
          <ac:chgData name="Caitlyn Barrett" userId="de4bbb16-b8aa-4622-b5a8-ef029d2b2392" providerId="ADAL" clId="{4D697992-007A-47F7-A5CE-F55A6FEFB1B8}" dt="2025-03-20T20:53:08.777" v="5870"/>
          <ac:spMkLst>
            <pc:docMk/>
            <pc:sldMk cId="978628363" sldId="262"/>
            <ac:spMk id="4" creationId="{608AE6BB-9940-3EB1-4E60-46F1EDA7C9E4}"/>
          </ac:spMkLst>
        </pc:spChg>
        <pc:spChg chg="add mod">
          <ac:chgData name="Caitlyn Barrett" userId="de4bbb16-b8aa-4622-b5a8-ef029d2b2392" providerId="ADAL" clId="{4D697992-007A-47F7-A5CE-F55A6FEFB1B8}" dt="2025-03-20T20:53:08.777" v="5870"/>
          <ac:spMkLst>
            <pc:docMk/>
            <pc:sldMk cId="978628363" sldId="262"/>
            <ac:spMk id="5" creationId="{33B1A950-817D-4960-F7BA-704462BEC448}"/>
          </ac:spMkLst>
        </pc:spChg>
        <pc:spChg chg="del">
          <ac:chgData name="Caitlyn Barrett" userId="de4bbb16-b8aa-4622-b5a8-ef029d2b2392" providerId="ADAL" clId="{4D697992-007A-47F7-A5CE-F55A6FEFB1B8}" dt="2025-03-20T15:59:08.242" v="3702" actId="478"/>
          <ac:spMkLst>
            <pc:docMk/>
            <pc:sldMk cId="978628363" sldId="262"/>
            <ac:spMk id="7" creationId="{F0CC8A7E-F1DA-7067-AA64-65C6D80A8907}"/>
          </ac:spMkLst>
        </pc:spChg>
        <pc:spChg chg="del">
          <ac:chgData name="Caitlyn Barrett" userId="de4bbb16-b8aa-4622-b5a8-ef029d2b2392" providerId="ADAL" clId="{4D697992-007A-47F7-A5CE-F55A6FEFB1B8}" dt="2025-03-20T15:59:10.653" v="3703" actId="478"/>
          <ac:spMkLst>
            <pc:docMk/>
            <pc:sldMk cId="978628363" sldId="262"/>
            <ac:spMk id="8" creationId="{A06B9E2F-3EF8-0D71-A258-68BC14D02630}"/>
          </ac:spMkLst>
        </pc:spChg>
        <pc:spChg chg="mod">
          <ac:chgData name="Caitlyn Barrett" userId="de4bbb16-b8aa-4622-b5a8-ef029d2b2392" providerId="ADAL" clId="{4D697992-007A-47F7-A5CE-F55A6FEFB1B8}" dt="2025-03-20T20:53:33.248" v="5871" actId="207"/>
          <ac:spMkLst>
            <pc:docMk/>
            <pc:sldMk cId="978628363" sldId="262"/>
            <ac:spMk id="10" creationId="{F8CBD498-1B2A-8838-73C8-B2114F2A7FD1}"/>
          </ac:spMkLst>
        </pc:spChg>
        <pc:spChg chg="del">
          <ac:chgData name="Caitlyn Barrett" userId="de4bbb16-b8aa-4622-b5a8-ef029d2b2392" providerId="ADAL" clId="{4D697992-007A-47F7-A5CE-F55A6FEFB1B8}" dt="2025-03-20T15:59:14.078" v="3705" actId="478"/>
          <ac:spMkLst>
            <pc:docMk/>
            <pc:sldMk cId="978628363" sldId="262"/>
            <ac:spMk id="11" creationId="{91DA139B-E5BC-FF28-F132-EB8CDF4F6B73}"/>
          </ac:spMkLst>
        </pc:spChg>
        <pc:spChg chg="add mod">
          <ac:chgData name="Caitlyn Barrett" userId="de4bbb16-b8aa-4622-b5a8-ef029d2b2392" providerId="ADAL" clId="{4D697992-007A-47F7-A5CE-F55A6FEFB1B8}" dt="2025-03-20T21:31:51.839" v="6055" actId="208"/>
          <ac:spMkLst>
            <pc:docMk/>
            <pc:sldMk cId="978628363" sldId="262"/>
            <ac:spMk id="12" creationId="{36BC5714-5CD9-5371-614E-595ED94F090F}"/>
          </ac:spMkLst>
        </pc:spChg>
        <pc:spChg chg="add mod">
          <ac:chgData name="Caitlyn Barrett" userId="de4bbb16-b8aa-4622-b5a8-ef029d2b2392" providerId="ADAL" clId="{4D697992-007A-47F7-A5CE-F55A6FEFB1B8}" dt="2025-03-20T16:17:47.744" v="5230" actId="1036"/>
          <ac:spMkLst>
            <pc:docMk/>
            <pc:sldMk cId="978628363" sldId="262"/>
            <ac:spMk id="25" creationId="{6D56A4D2-7B11-96F2-77A7-BD22063FD608}"/>
          </ac:spMkLst>
        </pc:spChg>
        <pc:graphicFrameChg chg="del">
          <ac:chgData name="Caitlyn Barrett" userId="de4bbb16-b8aa-4622-b5a8-ef029d2b2392" providerId="ADAL" clId="{4D697992-007A-47F7-A5CE-F55A6FEFB1B8}" dt="2025-03-20T15:59:11.806" v="3704" actId="478"/>
          <ac:graphicFrameMkLst>
            <pc:docMk/>
            <pc:sldMk cId="978628363" sldId="262"/>
            <ac:graphicFrameMk id="2" creationId="{AEF1A450-E5F3-A37D-306F-A8047FFF36BB}"/>
          </ac:graphicFrameMkLst>
        </pc:graphicFrameChg>
        <pc:graphicFrameChg chg="del">
          <ac:chgData name="Caitlyn Barrett" userId="de4bbb16-b8aa-4622-b5a8-ef029d2b2392" providerId="ADAL" clId="{4D697992-007A-47F7-A5CE-F55A6FEFB1B8}" dt="2025-03-20T15:59:06.151" v="3701" actId="478"/>
          <ac:graphicFrameMkLst>
            <pc:docMk/>
            <pc:sldMk cId="978628363" sldId="262"/>
            <ac:graphicFrameMk id="3" creationId="{348AC21E-5B3C-300E-B094-DB4E3ECCACAF}"/>
          </ac:graphicFrameMkLst>
        </pc:graphicFrameChg>
        <pc:picChg chg="add mod">
          <ac:chgData name="Caitlyn Barrett" userId="de4bbb16-b8aa-4622-b5a8-ef029d2b2392" providerId="ADAL" clId="{4D697992-007A-47F7-A5CE-F55A6FEFB1B8}" dt="2025-03-20T16:17:32.731" v="5221" actId="1035"/>
          <ac:picMkLst>
            <pc:docMk/>
            <pc:sldMk cId="978628363" sldId="262"/>
            <ac:picMk id="14" creationId="{3DFD7444-BC6B-922A-37EF-00BE39EDCA9A}"/>
          </ac:picMkLst>
        </pc:picChg>
        <pc:picChg chg="add mod">
          <ac:chgData name="Caitlyn Barrett" userId="de4bbb16-b8aa-4622-b5a8-ef029d2b2392" providerId="ADAL" clId="{4D697992-007A-47F7-A5CE-F55A6FEFB1B8}" dt="2025-03-20T16:17:32.731" v="5221" actId="1035"/>
          <ac:picMkLst>
            <pc:docMk/>
            <pc:sldMk cId="978628363" sldId="262"/>
            <ac:picMk id="15" creationId="{0CAA6D25-2C6C-DA14-9134-7183B5BB5AA2}"/>
          </ac:picMkLst>
        </pc:picChg>
        <pc:picChg chg="add mod">
          <ac:chgData name="Caitlyn Barrett" userId="de4bbb16-b8aa-4622-b5a8-ef029d2b2392" providerId="ADAL" clId="{4D697992-007A-47F7-A5CE-F55A6FEFB1B8}" dt="2025-03-20T16:17:32.731" v="5221" actId="1035"/>
          <ac:picMkLst>
            <pc:docMk/>
            <pc:sldMk cId="978628363" sldId="262"/>
            <ac:picMk id="17" creationId="{48223FAE-0E6B-3B20-8A84-DF90812E5CA7}"/>
          </ac:picMkLst>
        </pc:picChg>
        <pc:picChg chg="add mod">
          <ac:chgData name="Caitlyn Barrett" userId="de4bbb16-b8aa-4622-b5a8-ef029d2b2392" providerId="ADAL" clId="{4D697992-007A-47F7-A5CE-F55A6FEFB1B8}" dt="2025-03-20T16:17:32.731" v="5221" actId="1035"/>
          <ac:picMkLst>
            <pc:docMk/>
            <pc:sldMk cId="978628363" sldId="262"/>
            <ac:picMk id="18" creationId="{709A4172-8970-C0FE-2ED8-5C544F1C2FD7}"/>
          </ac:picMkLst>
        </pc:picChg>
        <pc:picChg chg="add mod">
          <ac:chgData name="Caitlyn Barrett" userId="de4bbb16-b8aa-4622-b5a8-ef029d2b2392" providerId="ADAL" clId="{4D697992-007A-47F7-A5CE-F55A6FEFB1B8}" dt="2025-03-20T16:17:32.731" v="5221" actId="1035"/>
          <ac:picMkLst>
            <pc:docMk/>
            <pc:sldMk cId="978628363" sldId="262"/>
            <ac:picMk id="20" creationId="{7AE1D42D-4B73-4391-0B16-755F8DEE5192}"/>
          </ac:picMkLst>
        </pc:picChg>
        <pc:picChg chg="add mod">
          <ac:chgData name="Caitlyn Barrett" userId="de4bbb16-b8aa-4622-b5a8-ef029d2b2392" providerId="ADAL" clId="{4D697992-007A-47F7-A5CE-F55A6FEFB1B8}" dt="2025-03-20T16:17:32.731" v="5221" actId="1035"/>
          <ac:picMkLst>
            <pc:docMk/>
            <pc:sldMk cId="978628363" sldId="262"/>
            <ac:picMk id="21" creationId="{379E53EC-2606-F86E-B86A-D6E86EEDFAA6}"/>
          </ac:picMkLst>
        </pc:picChg>
        <pc:picChg chg="add mod">
          <ac:chgData name="Caitlyn Barrett" userId="de4bbb16-b8aa-4622-b5a8-ef029d2b2392" providerId="ADAL" clId="{4D697992-007A-47F7-A5CE-F55A6FEFB1B8}" dt="2025-03-20T16:17:32.731" v="5221" actId="1035"/>
          <ac:picMkLst>
            <pc:docMk/>
            <pc:sldMk cId="978628363" sldId="262"/>
            <ac:picMk id="23" creationId="{7A78F41D-A3D0-7F83-74B5-F38E34A09A94}"/>
          </ac:picMkLst>
        </pc:picChg>
        <pc:picChg chg="add mod">
          <ac:chgData name="Caitlyn Barrett" userId="de4bbb16-b8aa-4622-b5a8-ef029d2b2392" providerId="ADAL" clId="{4D697992-007A-47F7-A5CE-F55A6FEFB1B8}" dt="2025-03-20T16:17:32.731" v="5221" actId="1035"/>
          <ac:picMkLst>
            <pc:docMk/>
            <pc:sldMk cId="978628363" sldId="262"/>
            <ac:picMk id="24" creationId="{036A3DC8-816C-8F1B-256E-D974CEABEB5A}"/>
          </ac:picMkLst>
        </pc:picChg>
        <pc:cxnChg chg="add mod">
          <ac:chgData name="Caitlyn Barrett" userId="de4bbb16-b8aa-4622-b5a8-ef029d2b2392" providerId="ADAL" clId="{4D697992-007A-47F7-A5CE-F55A6FEFB1B8}" dt="2025-03-20T16:02:11.107" v="3791" actId="208"/>
          <ac:cxnSpMkLst>
            <pc:docMk/>
            <pc:sldMk cId="978628363" sldId="262"/>
            <ac:cxnSpMk id="9" creationId="{EBD4D069-2CAF-CE6B-AC2F-44D7B6D1C3B2}"/>
          </ac:cxnSpMkLst>
        </pc:cxnChg>
      </pc:sldChg>
      <pc:sldChg chg="addSp delSp modSp add mod ord">
        <pc:chgData name="Caitlyn Barrett" userId="de4bbb16-b8aa-4622-b5a8-ef029d2b2392" providerId="ADAL" clId="{4D697992-007A-47F7-A5CE-F55A6FEFB1B8}" dt="2025-03-20T20:54:48.771" v="5878" actId="2062"/>
        <pc:sldMkLst>
          <pc:docMk/>
          <pc:sldMk cId="264215369" sldId="263"/>
        </pc:sldMkLst>
        <pc:spChg chg="add mod">
          <ac:chgData name="Caitlyn Barrett" userId="de4bbb16-b8aa-4622-b5a8-ef029d2b2392" providerId="ADAL" clId="{4D697992-007A-47F7-A5CE-F55A6FEFB1B8}" dt="2025-03-20T20:54:13.813" v="5875"/>
          <ac:spMkLst>
            <pc:docMk/>
            <pc:sldMk cId="264215369" sldId="263"/>
            <ac:spMk id="3" creationId="{53B5E864-3F9B-A3CE-CBAE-527A1C636F70}"/>
          </ac:spMkLst>
        </pc:spChg>
        <pc:spChg chg="mod">
          <ac:chgData name="Caitlyn Barrett" userId="de4bbb16-b8aa-4622-b5a8-ef029d2b2392" providerId="ADAL" clId="{4D697992-007A-47F7-A5CE-F55A6FEFB1B8}" dt="2025-03-20T20:54:13.813" v="5875"/>
          <ac:spMkLst>
            <pc:docMk/>
            <pc:sldMk cId="264215369" sldId="263"/>
            <ac:spMk id="4" creationId="{608AE6BB-9940-3EB1-4E60-46F1EDA7C9E4}"/>
          </ac:spMkLst>
        </pc:spChg>
        <pc:spChg chg="del">
          <ac:chgData name="Caitlyn Barrett" userId="de4bbb16-b8aa-4622-b5a8-ef029d2b2392" providerId="ADAL" clId="{4D697992-007A-47F7-A5CE-F55A6FEFB1B8}" dt="2025-03-20T16:20:30.803" v="5331" actId="478"/>
          <ac:spMkLst>
            <pc:docMk/>
            <pc:sldMk cId="264215369" sldId="263"/>
            <ac:spMk id="5" creationId="{4856A58D-DA26-B8D7-EEB2-A6091DC027F1}"/>
          </ac:spMkLst>
        </pc:spChg>
        <pc:spChg chg="del">
          <ac:chgData name="Caitlyn Barrett" userId="de4bbb16-b8aa-4622-b5a8-ef029d2b2392" providerId="ADAL" clId="{4D697992-007A-47F7-A5CE-F55A6FEFB1B8}" dt="2025-03-20T16:20:29.150" v="5330" actId="478"/>
          <ac:spMkLst>
            <pc:docMk/>
            <pc:sldMk cId="264215369" sldId="263"/>
            <ac:spMk id="6" creationId="{4150AD6B-1E71-B11E-9040-14911BFDF3B8}"/>
          </ac:spMkLst>
        </pc:spChg>
        <pc:spChg chg="add mod">
          <ac:chgData name="Caitlyn Barrett" userId="de4bbb16-b8aa-4622-b5a8-ef029d2b2392" providerId="ADAL" clId="{4D697992-007A-47F7-A5CE-F55A6FEFB1B8}" dt="2025-03-20T20:54:13.813" v="5875"/>
          <ac:spMkLst>
            <pc:docMk/>
            <pc:sldMk cId="264215369" sldId="263"/>
            <ac:spMk id="7" creationId="{6ED73502-4979-F578-934A-B14417C09D04}"/>
          </ac:spMkLst>
        </pc:spChg>
        <pc:spChg chg="add mod">
          <ac:chgData name="Caitlyn Barrett" userId="de4bbb16-b8aa-4622-b5a8-ef029d2b2392" providerId="ADAL" clId="{4D697992-007A-47F7-A5CE-F55A6FEFB1B8}" dt="2025-03-20T20:54:13.813" v="5875"/>
          <ac:spMkLst>
            <pc:docMk/>
            <pc:sldMk cId="264215369" sldId="263"/>
            <ac:spMk id="8" creationId="{FBDAAF3E-1456-D728-AEE1-C5C908CB4147}"/>
          </ac:spMkLst>
        </pc:spChg>
        <pc:spChg chg="mod">
          <ac:chgData name="Caitlyn Barrett" userId="de4bbb16-b8aa-4622-b5a8-ef029d2b2392" providerId="ADAL" clId="{4D697992-007A-47F7-A5CE-F55A6FEFB1B8}" dt="2025-03-20T20:53:45.624" v="5872" actId="207"/>
          <ac:spMkLst>
            <pc:docMk/>
            <pc:sldMk cId="264215369" sldId="263"/>
            <ac:spMk id="10" creationId="{F8CBD498-1B2A-8838-73C8-B2114F2A7FD1}"/>
          </ac:spMkLst>
        </pc:spChg>
        <pc:spChg chg="mod">
          <ac:chgData name="Caitlyn Barrett" userId="de4bbb16-b8aa-4622-b5a8-ef029d2b2392" providerId="ADAL" clId="{4D697992-007A-47F7-A5CE-F55A6FEFB1B8}" dt="2025-03-20T20:54:31.831" v="5877" actId="208"/>
          <ac:spMkLst>
            <pc:docMk/>
            <pc:sldMk cId="264215369" sldId="263"/>
            <ac:spMk id="11" creationId="{91DA139B-E5BC-FF28-F132-EB8CDF4F6B73}"/>
          </ac:spMkLst>
        </pc:spChg>
        <pc:spChg chg="del">
          <ac:chgData name="Caitlyn Barrett" userId="de4bbb16-b8aa-4622-b5a8-ef029d2b2392" providerId="ADAL" clId="{4D697992-007A-47F7-A5CE-F55A6FEFB1B8}" dt="2025-03-20T16:32:53.609" v="5839" actId="478"/>
          <ac:spMkLst>
            <pc:docMk/>
            <pc:sldMk cId="264215369" sldId="263"/>
            <ac:spMk id="3077" creationId="{00000000-0000-0000-0000-000000000000}"/>
          </ac:spMkLst>
        </pc:spChg>
        <pc:graphicFrameChg chg="mod modGraphic">
          <ac:chgData name="Caitlyn Barrett" userId="de4bbb16-b8aa-4622-b5a8-ef029d2b2392" providerId="ADAL" clId="{4D697992-007A-47F7-A5CE-F55A6FEFB1B8}" dt="2025-03-20T20:54:48.771" v="5878" actId="2062"/>
          <ac:graphicFrameMkLst>
            <pc:docMk/>
            <pc:sldMk cId="264215369" sldId="263"/>
            <ac:graphicFrameMk id="2" creationId="{AEF1A450-E5F3-A37D-306F-A8047FFF36BB}"/>
          </ac:graphicFrameMkLst>
        </pc:graphicFrameChg>
      </pc:sldChg>
      <pc:sldChg chg="del">
        <pc:chgData name="Caitlyn Barrett" userId="de4bbb16-b8aa-4622-b5a8-ef029d2b2392" providerId="ADAL" clId="{4D697992-007A-47F7-A5CE-F55A6FEFB1B8}" dt="2025-03-20T13:15:00.784" v="7" actId="47"/>
        <pc:sldMkLst>
          <pc:docMk/>
          <pc:sldMk cId="740635884" sldId="263"/>
        </pc:sldMkLst>
      </pc:sldChg>
      <pc:sldChg chg="del">
        <pc:chgData name="Caitlyn Barrett" userId="de4bbb16-b8aa-4622-b5a8-ef029d2b2392" providerId="ADAL" clId="{4D697992-007A-47F7-A5CE-F55A6FEFB1B8}" dt="2025-03-20T13:15:00.284" v="6" actId="47"/>
        <pc:sldMkLst>
          <pc:docMk/>
          <pc:sldMk cId="2345715788" sldId="264"/>
        </pc:sldMkLst>
      </pc:sldChg>
      <pc:sldChg chg="addSp delSp modSp add mod">
        <pc:chgData name="Caitlyn Barrett" userId="de4bbb16-b8aa-4622-b5a8-ef029d2b2392" providerId="ADAL" clId="{4D697992-007A-47F7-A5CE-F55A6FEFB1B8}" dt="2025-03-20T21:26:36.385" v="6054" actId="14861"/>
        <pc:sldMkLst>
          <pc:docMk/>
          <pc:sldMk cId="3013633506" sldId="264"/>
        </pc:sldMkLst>
        <pc:spChg chg="del">
          <ac:chgData name="Caitlyn Barrett" userId="de4bbb16-b8aa-4622-b5a8-ef029d2b2392" providerId="ADAL" clId="{4D697992-007A-47F7-A5CE-F55A6FEFB1B8}" dt="2025-03-20T20:47:09.499" v="5841" actId="478"/>
          <ac:spMkLst>
            <pc:docMk/>
            <pc:sldMk cId="3013633506" sldId="264"/>
            <ac:spMk id="3" creationId="{53B5E864-3F9B-A3CE-CBAE-527A1C636F70}"/>
          </ac:spMkLst>
        </pc:spChg>
        <pc:spChg chg="del">
          <ac:chgData name="Caitlyn Barrett" userId="de4bbb16-b8aa-4622-b5a8-ef029d2b2392" providerId="ADAL" clId="{4D697992-007A-47F7-A5CE-F55A6FEFB1B8}" dt="2025-03-20T20:47:09.499" v="5841" actId="478"/>
          <ac:spMkLst>
            <pc:docMk/>
            <pc:sldMk cId="3013633506" sldId="264"/>
            <ac:spMk id="4" creationId="{608AE6BB-9940-3EB1-4E60-46F1EDA7C9E4}"/>
          </ac:spMkLst>
        </pc:spChg>
        <pc:spChg chg="del">
          <ac:chgData name="Caitlyn Barrett" userId="de4bbb16-b8aa-4622-b5a8-ef029d2b2392" providerId="ADAL" clId="{4D697992-007A-47F7-A5CE-F55A6FEFB1B8}" dt="2025-03-20T20:47:09.499" v="5841" actId="478"/>
          <ac:spMkLst>
            <pc:docMk/>
            <pc:sldMk cId="3013633506" sldId="264"/>
            <ac:spMk id="7" creationId="{6ED73502-4979-F578-934A-B14417C09D04}"/>
          </ac:spMkLst>
        </pc:spChg>
        <pc:spChg chg="del">
          <ac:chgData name="Caitlyn Barrett" userId="de4bbb16-b8aa-4622-b5a8-ef029d2b2392" providerId="ADAL" clId="{4D697992-007A-47F7-A5CE-F55A6FEFB1B8}" dt="2025-03-20T20:47:09.499" v="5841" actId="478"/>
          <ac:spMkLst>
            <pc:docMk/>
            <pc:sldMk cId="3013633506" sldId="264"/>
            <ac:spMk id="8" creationId="{FBDAAF3E-1456-D728-AEE1-C5C908CB4147}"/>
          </ac:spMkLst>
        </pc:spChg>
        <pc:spChg chg="add mod">
          <ac:chgData name="Caitlyn Barrett" userId="de4bbb16-b8aa-4622-b5a8-ef029d2b2392" providerId="ADAL" clId="{4D697992-007A-47F7-A5CE-F55A6FEFB1B8}" dt="2025-03-20T21:16:20.174" v="5994" actId="1035"/>
          <ac:spMkLst>
            <pc:docMk/>
            <pc:sldMk cId="3013633506" sldId="264"/>
            <ac:spMk id="9" creationId="{D2077CCE-33FA-166B-155B-6A73C9CDA95D}"/>
          </ac:spMkLst>
        </pc:spChg>
        <pc:spChg chg="del">
          <ac:chgData name="Caitlyn Barrett" userId="de4bbb16-b8aa-4622-b5a8-ef029d2b2392" providerId="ADAL" clId="{4D697992-007A-47F7-A5CE-F55A6FEFB1B8}" dt="2025-03-20T20:47:09.499" v="5841" actId="478"/>
          <ac:spMkLst>
            <pc:docMk/>
            <pc:sldMk cId="3013633506" sldId="264"/>
            <ac:spMk id="10" creationId="{F8CBD498-1B2A-8838-73C8-B2114F2A7FD1}"/>
          </ac:spMkLst>
        </pc:spChg>
        <pc:spChg chg="del">
          <ac:chgData name="Caitlyn Barrett" userId="de4bbb16-b8aa-4622-b5a8-ef029d2b2392" providerId="ADAL" clId="{4D697992-007A-47F7-A5CE-F55A6FEFB1B8}" dt="2025-03-20T20:47:09.499" v="5841" actId="478"/>
          <ac:spMkLst>
            <pc:docMk/>
            <pc:sldMk cId="3013633506" sldId="264"/>
            <ac:spMk id="11" creationId="{91DA139B-E5BC-FF28-F132-EB8CDF4F6B73}"/>
          </ac:spMkLst>
        </pc:spChg>
        <pc:graphicFrameChg chg="del">
          <ac:chgData name="Caitlyn Barrett" userId="de4bbb16-b8aa-4622-b5a8-ef029d2b2392" providerId="ADAL" clId="{4D697992-007A-47F7-A5CE-F55A6FEFB1B8}" dt="2025-03-20T20:47:09.499" v="5841" actId="478"/>
          <ac:graphicFrameMkLst>
            <pc:docMk/>
            <pc:sldMk cId="3013633506" sldId="264"/>
            <ac:graphicFrameMk id="2" creationId="{AEF1A450-E5F3-A37D-306F-A8047FFF36BB}"/>
          </ac:graphicFrameMkLst>
        </pc:graphicFrameChg>
        <pc:graphicFrameChg chg="add mod">
          <ac:chgData name="Caitlyn Barrett" userId="de4bbb16-b8aa-4622-b5a8-ef029d2b2392" providerId="ADAL" clId="{4D697992-007A-47F7-A5CE-F55A6FEFB1B8}" dt="2025-03-20T21:26:36.385" v="6054" actId="14861"/>
          <ac:graphicFrameMkLst>
            <pc:docMk/>
            <pc:sldMk cId="3013633506" sldId="264"/>
            <ac:graphicFrameMk id="5" creationId="{F22BBBB2-DB54-41C1-F4B2-3403B949E3A0}"/>
          </ac:graphicFrameMkLst>
        </pc:graphicFrameChg>
      </pc:sldChg>
      <pc:sldChg chg="addSp delSp modSp new mod">
        <pc:chgData name="Caitlyn Barrett" userId="de4bbb16-b8aa-4622-b5a8-ef029d2b2392" providerId="ADAL" clId="{4D697992-007A-47F7-A5CE-F55A6FEFB1B8}" dt="2025-03-20T21:06:21.052" v="5945" actId="207"/>
        <pc:sldMkLst>
          <pc:docMk/>
          <pc:sldMk cId="2060696619" sldId="265"/>
        </pc:sldMkLst>
        <pc:spChg chg="del">
          <ac:chgData name="Caitlyn Barrett" userId="de4bbb16-b8aa-4622-b5a8-ef029d2b2392" providerId="ADAL" clId="{4D697992-007A-47F7-A5CE-F55A6FEFB1B8}" dt="2025-03-20T20:56:27.567" v="5886" actId="478"/>
          <ac:spMkLst>
            <pc:docMk/>
            <pc:sldMk cId="2060696619" sldId="265"/>
            <ac:spMk id="2" creationId="{201939FB-DCAB-FCFC-FA73-6F93DCA6BACD}"/>
          </ac:spMkLst>
        </pc:spChg>
        <pc:spChg chg="del">
          <ac:chgData name="Caitlyn Barrett" userId="de4bbb16-b8aa-4622-b5a8-ef029d2b2392" providerId="ADAL" clId="{4D697992-007A-47F7-A5CE-F55A6FEFB1B8}" dt="2025-03-20T20:56:30.842" v="5887" actId="478"/>
          <ac:spMkLst>
            <pc:docMk/>
            <pc:sldMk cId="2060696619" sldId="265"/>
            <ac:spMk id="3" creationId="{2CE8A578-F9CC-798E-3C00-0B235B3C8A22}"/>
          </ac:spMkLst>
        </pc:spChg>
        <pc:spChg chg="add mod">
          <ac:chgData name="Caitlyn Barrett" userId="de4bbb16-b8aa-4622-b5a8-ef029d2b2392" providerId="ADAL" clId="{4D697992-007A-47F7-A5CE-F55A6FEFB1B8}" dt="2025-03-20T21:06:21.052" v="5945" actId="207"/>
          <ac:spMkLst>
            <pc:docMk/>
            <pc:sldMk cId="2060696619" sldId="265"/>
            <ac:spMk id="5" creationId="{643AAB03-B5C2-AB8F-2764-FDCD6B9A7D9B}"/>
          </ac:spMkLst>
        </pc:spChg>
        <pc:picChg chg="add mod">
          <ac:chgData name="Caitlyn Barrett" userId="de4bbb16-b8aa-4622-b5a8-ef029d2b2392" providerId="ADAL" clId="{4D697992-007A-47F7-A5CE-F55A6FEFB1B8}" dt="2025-03-20T20:56:38.251" v="5889" actId="14100"/>
          <ac:picMkLst>
            <pc:docMk/>
            <pc:sldMk cId="2060696619" sldId="265"/>
            <ac:picMk id="4" creationId="{5B9EDA2C-B96A-D917-90DB-BDE6BCCD645E}"/>
          </ac:picMkLst>
        </pc:picChg>
      </pc:sldChg>
      <pc:sldChg chg="del">
        <pc:chgData name="Caitlyn Barrett" userId="de4bbb16-b8aa-4622-b5a8-ef029d2b2392" providerId="ADAL" clId="{4D697992-007A-47F7-A5CE-F55A6FEFB1B8}" dt="2025-03-20T13:14:59.415" v="4" actId="47"/>
        <pc:sldMkLst>
          <pc:docMk/>
          <pc:sldMk cId="1482728518" sldId="266"/>
        </pc:sldMkLst>
      </pc:sldChg>
      <pc:sldChg chg="addSp delSp modSp add mod">
        <pc:chgData name="Caitlyn Barrett" userId="de4bbb16-b8aa-4622-b5a8-ef029d2b2392" providerId="ADAL" clId="{4D697992-007A-47F7-A5CE-F55A6FEFB1B8}" dt="2025-03-20T21:32:07.463" v="6056"/>
        <pc:sldMkLst>
          <pc:docMk/>
          <pc:sldMk cId="1818471453" sldId="266"/>
        </pc:sldMkLst>
        <pc:spChg chg="add mod">
          <ac:chgData name="Caitlyn Barrett" userId="de4bbb16-b8aa-4622-b5a8-ef029d2b2392" providerId="ADAL" clId="{4D697992-007A-47F7-A5CE-F55A6FEFB1B8}" dt="2025-03-20T21:32:07.463" v="6056"/>
          <ac:spMkLst>
            <pc:docMk/>
            <pc:sldMk cId="1818471453" sldId="266"/>
            <ac:spMk id="3" creationId="{7CE84948-07D7-FFEE-3DCF-B96FA4503DCE}"/>
          </ac:spMkLst>
        </pc:spChg>
        <pc:graphicFrameChg chg="add mod">
          <ac:chgData name="Caitlyn Barrett" userId="de4bbb16-b8aa-4622-b5a8-ef029d2b2392" providerId="ADAL" clId="{4D697992-007A-47F7-A5CE-F55A6FEFB1B8}" dt="2025-03-20T21:26:01.864" v="6053" actId="14861"/>
          <ac:graphicFrameMkLst>
            <pc:docMk/>
            <pc:sldMk cId="1818471453" sldId="266"/>
            <ac:graphicFrameMk id="2" creationId="{28DFEBBE-A734-A28D-FACE-F0FA74C23C01}"/>
          </ac:graphicFrameMkLst>
        </pc:graphicFrameChg>
        <pc:graphicFrameChg chg="del mod">
          <ac:chgData name="Caitlyn Barrett" userId="de4bbb16-b8aa-4622-b5a8-ef029d2b2392" providerId="ADAL" clId="{4D697992-007A-47F7-A5CE-F55A6FEFB1B8}" dt="2025-03-20T21:21:59.606" v="6043" actId="478"/>
          <ac:graphicFrameMkLst>
            <pc:docMk/>
            <pc:sldMk cId="1818471453" sldId="266"/>
            <ac:graphicFrameMk id="5" creationId="{F22BBBB2-DB54-41C1-F4B2-3403B949E3A0}"/>
          </ac:graphicFrameMkLst>
        </pc:graphicFrameChg>
      </pc:sldChg>
      <pc:sldChg chg="del">
        <pc:chgData name="Caitlyn Barrett" userId="de4bbb16-b8aa-4622-b5a8-ef029d2b2392" providerId="ADAL" clId="{4D697992-007A-47F7-A5CE-F55A6FEFB1B8}" dt="2025-03-20T13:14:58.993" v="3" actId="47"/>
        <pc:sldMkLst>
          <pc:docMk/>
          <pc:sldMk cId="3562537450" sldId="267"/>
        </pc:sldMkLst>
      </pc:sldChg>
      <pc:sldChg chg="del">
        <pc:chgData name="Caitlyn Barrett" userId="de4bbb16-b8aa-4622-b5a8-ef029d2b2392" providerId="ADAL" clId="{4D697992-007A-47F7-A5CE-F55A6FEFB1B8}" dt="2025-03-20T13:14:59.840" v="5" actId="47"/>
        <pc:sldMkLst>
          <pc:docMk/>
          <pc:sldMk cId="2963759797" sldId="268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themi-my.sharepoint.com/personal/cbarrett_milkeninstitute_org/Documents/Desktop/Cancer%20SEER%20Stats%20CAC2%20Fact%20Library_2025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themi-my.sharepoint.com/personal/cbarrett_milkeninstitute_org/Documents/Desktop/Cancer%20SEER%20Stats%20CAC2%20Fact%20Library_2025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Childhood Cancer Incidence by Tumor</a:t>
            </a:r>
            <a:r>
              <a:rPr lang="en-US" baseline="0"/>
              <a:t> Type</a:t>
            </a:r>
          </a:p>
          <a:p>
            <a:pPr>
              <a:defRPr/>
            </a:pPr>
            <a:r>
              <a:rPr lang="en-US" baseline="0"/>
              <a:t>Ages 0-19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spPr>
            <a:solidFill>
              <a:schemeClr val="accent3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spPr>
              <a:solidFill>
                <a:srgbClr val="6A2D93"/>
              </a:solidFill>
              <a:ln w="19050">
                <a:solidFill>
                  <a:schemeClr val="lt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4D21-4763-8C4F-230587E99A71}"/>
              </c:ext>
            </c:extLst>
          </c:dPt>
          <c:dPt>
            <c:idx val="1"/>
            <c:bubble3D val="0"/>
            <c:spPr>
              <a:solidFill>
                <a:srgbClr val="3D814E"/>
              </a:solidFill>
              <a:ln w="19050">
                <a:solidFill>
                  <a:schemeClr val="lt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4D21-4763-8C4F-230587E99A71}"/>
              </c:ext>
            </c:extLst>
          </c:dPt>
          <c:dPt>
            <c:idx val="2"/>
            <c:bubble3D val="0"/>
            <c:spPr>
              <a:solidFill>
                <a:srgbClr val="F2EA0D"/>
              </a:solidFill>
              <a:ln w="19050">
                <a:solidFill>
                  <a:schemeClr val="lt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4D21-4763-8C4F-230587E99A71}"/>
              </c:ext>
            </c:extLst>
          </c:dPt>
          <c:dPt>
            <c:idx val="3"/>
            <c:bubble3D val="0"/>
            <c:spPr>
              <a:solidFill>
                <a:srgbClr val="F26432"/>
              </a:solidFill>
              <a:ln w="19050">
                <a:solidFill>
                  <a:schemeClr val="lt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4D21-4763-8C4F-230587E99A71}"/>
              </c:ext>
            </c:extLst>
          </c:dPt>
          <c:dPt>
            <c:idx val="4"/>
            <c:bubble3D val="0"/>
            <c:spPr>
              <a:solidFill>
                <a:srgbClr val="A51986"/>
              </a:solidFill>
              <a:ln w="19050">
                <a:solidFill>
                  <a:schemeClr val="lt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4D21-4763-8C4F-230587E99A71}"/>
              </c:ext>
            </c:extLst>
          </c:dPt>
          <c:dPt>
            <c:idx val="5"/>
            <c:bubble3D val="0"/>
            <c:spPr>
              <a:solidFill>
                <a:srgbClr val="717372"/>
              </a:solidFill>
              <a:ln w="19050">
                <a:solidFill>
                  <a:schemeClr val="lt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4D21-4763-8C4F-230587E99A71}"/>
              </c:ext>
            </c:extLst>
          </c:dPt>
          <c:dPt>
            <c:idx val="6"/>
            <c:bubble3D val="0"/>
            <c:spPr>
              <a:solidFill>
                <a:srgbClr val="3F9D68"/>
              </a:solidFill>
              <a:ln w="19050">
                <a:solidFill>
                  <a:schemeClr val="lt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4D21-4763-8C4F-230587E99A71}"/>
              </c:ext>
            </c:extLst>
          </c:dPt>
          <c:dPt>
            <c:idx val="7"/>
            <c:bubble3D val="0"/>
            <c:spPr>
              <a:solidFill>
                <a:srgbClr val="FFDE74"/>
              </a:solidFill>
              <a:ln w="19050">
                <a:solidFill>
                  <a:schemeClr val="lt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F-4D21-4763-8C4F-230587E99A71}"/>
              </c:ext>
            </c:extLst>
          </c:dPt>
          <c:dPt>
            <c:idx val="8"/>
            <c:bubble3D val="0"/>
            <c:spPr>
              <a:solidFill>
                <a:srgbClr val="BBBABF"/>
              </a:solidFill>
              <a:ln w="19050">
                <a:solidFill>
                  <a:schemeClr val="lt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1-4D21-4763-8C4F-230587E99A71}"/>
              </c:ext>
            </c:extLst>
          </c:dPt>
          <c:dPt>
            <c:idx val="9"/>
            <c:bubble3D val="0"/>
            <c:spPr>
              <a:solidFill>
                <a:srgbClr val="CA5937"/>
              </a:solidFill>
              <a:ln w="19050">
                <a:solidFill>
                  <a:schemeClr val="lt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3-4D21-4763-8C4F-230587E99A71}"/>
              </c:ext>
            </c:extLst>
          </c:dPt>
          <c:dPt>
            <c:idx val="10"/>
            <c:bubble3D val="0"/>
            <c:spPr>
              <a:solidFill>
                <a:srgbClr val="FAEF60"/>
              </a:solidFill>
              <a:ln w="19050">
                <a:solidFill>
                  <a:schemeClr val="lt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5-4D21-4763-8C4F-230587E99A71}"/>
              </c:ext>
            </c:extLst>
          </c:dPt>
          <c:dPt>
            <c:idx val="11"/>
            <c:bubble3D val="0"/>
            <c:spPr>
              <a:solidFill>
                <a:srgbClr val="761E7D"/>
              </a:solidFill>
              <a:ln w="19050">
                <a:solidFill>
                  <a:schemeClr val="lt1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17-4D21-4763-8C4F-230587E99A71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1-4D21-4763-8C4F-230587E99A71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3-4D21-4763-8C4F-230587E99A71}"/>
                </c:ext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7-4D21-4763-8C4F-230587E99A71}"/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0B-4D21-4763-8C4F-230587E99A71}"/>
                </c:ext>
              </c:extLst>
            </c:dLbl>
            <c:dLbl>
              <c:idx val="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1-4D21-4763-8C4F-230587E99A71}"/>
                </c:ext>
              </c:extLst>
            </c:dLbl>
            <c:dLbl>
              <c:idx val="9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6="http://schemas.microsoft.com/office/drawing/2014/chart" uri="{C3380CC4-5D6E-409C-BE32-E72D297353CC}">
                  <c16:uniqueId val="{00000013-4D21-4763-8C4F-230587E99A7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'Pediatric Cancer Incidence'!$A$3:$A$14</c:f>
              <c:strCache>
                <c:ptCount val="12"/>
                <c:pt idx="0">
                  <c:v>Leukemias</c:v>
                </c:pt>
                <c:pt idx="1">
                  <c:v>Lymphomas</c:v>
                </c:pt>
                <c:pt idx="2">
                  <c:v>Central Nervous System Neoplasms (Malignant)</c:v>
                </c:pt>
                <c:pt idx="3">
                  <c:v>Neuroblastoma and Peripheral Nervous Cell</c:v>
                </c:pt>
                <c:pt idx="4">
                  <c:v>Retinoblastoma</c:v>
                </c:pt>
                <c:pt idx="5">
                  <c:v>Renal Tumors</c:v>
                </c:pt>
                <c:pt idx="6">
                  <c:v>Hepatic Tumors</c:v>
                </c:pt>
                <c:pt idx="7">
                  <c:v>Malignant Bone Tumors</c:v>
                </c:pt>
                <c:pt idx="8">
                  <c:v>Soft Tissue Tumors</c:v>
                </c:pt>
                <c:pt idx="9">
                  <c:v>Germ Cell Tumors (Malignant)</c:v>
                </c:pt>
                <c:pt idx="10">
                  <c:v>Epithelial Neoplasms and Melanomas</c:v>
                </c:pt>
                <c:pt idx="11">
                  <c:v>Other and Unspecified Neoplasms</c:v>
                </c:pt>
              </c:strCache>
            </c:strRef>
          </c:cat>
          <c:val>
            <c:numRef>
              <c:f>'Pediatric Cancer Incidence'!$C$3:$C$14</c:f>
              <c:numCache>
                <c:formatCode>0</c:formatCode>
                <c:ptCount val="12"/>
                <c:pt idx="0">
                  <c:v>3805.2024780000002</c:v>
                </c:pt>
                <c:pt idx="1">
                  <c:v>2300.4536720000001</c:v>
                </c:pt>
                <c:pt idx="2">
                  <c:v>2410.7493960000002</c:v>
                </c:pt>
                <c:pt idx="3">
                  <c:v>724.80047200000001</c:v>
                </c:pt>
                <c:pt idx="4">
                  <c:v>244.22624600000009</c:v>
                </c:pt>
                <c:pt idx="5">
                  <c:v>527.84382199999993</c:v>
                </c:pt>
                <c:pt idx="6">
                  <c:v>236.34798000000001</c:v>
                </c:pt>
                <c:pt idx="7">
                  <c:v>709.04394000000002</c:v>
                </c:pt>
                <c:pt idx="8">
                  <c:v>961.14845200000002</c:v>
                </c:pt>
                <c:pt idx="9">
                  <c:v>866.60926000000006</c:v>
                </c:pt>
                <c:pt idx="10">
                  <c:v>1827.7577120000001</c:v>
                </c:pt>
                <c:pt idx="11">
                  <c:v>70.904394000000025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4D21-4763-8C4F-230587E99A71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Childhood Cancer 5-Year Relative Survival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761E7D"/>
            </a:solidFill>
            <a:ln>
              <a:solidFill>
                <a:srgbClr val="D7D7D9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cat>
            <c:strRef>
              <c:f>'Pediatric Cancer Survival'!$A$3:$A$14</c:f>
              <c:strCache>
                <c:ptCount val="12"/>
                <c:pt idx="0">
                  <c:v>Leukemias</c:v>
                </c:pt>
                <c:pt idx="1">
                  <c:v>Lymphomas</c:v>
                </c:pt>
                <c:pt idx="2">
                  <c:v>Central Nervous System Neoplasms (Malignant)</c:v>
                </c:pt>
                <c:pt idx="3">
                  <c:v>Neuroblastoma and Peripheral Nervous Cell</c:v>
                </c:pt>
                <c:pt idx="4">
                  <c:v>Retinoblastoma</c:v>
                </c:pt>
                <c:pt idx="5">
                  <c:v>Renal Tumors</c:v>
                </c:pt>
                <c:pt idx="6">
                  <c:v>Hepatic Tumors</c:v>
                </c:pt>
                <c:pt idx="7">
                  <c:v>Malignant Bone Tumors</c:v>
                </c:pt>
                <c:pt idx="8">
                  <c:v>Soft Tissue Tumors</c:v>
                </c:pt>
                <c:pt idx="9">
                  <c:v>Germ Cell Tumors (Malignant)</c:v>
                </c:pt>
                <c:pt idx="10">
                  <c:v>Epithelial Neoplasms and Melanomas</c:v>
                </c:pt>
                <c:pt idx="11">
                  <c:v>Other and Unspecified Neoplasms</c:v>
                </c:pt>
              </c:strCache>
            </c:strRef>
          </c:cat>
          <c:val>
            <c:numRef>
              <c:f>'Pediatric Cancer Survival'!$B$3:$B$14</c:f>
              <c:numCache>
                <c:formatCode>General</c:formatCode>
                <c:ptCount val="12"/>
                <c:pt idx="0">
                  <c:v>87.1</c:v>
                </c:pt>
                <c:pt idx="1">
                  <c:v>95</c:v>
                </c:pt>
                <c:pt idx="2">
                  <c:v>76.900000000000006</c:v>
                </c:pt>
                <c:pt idx="3">
                  <c:v>84.6</c:v>
                </c:pt>
                <c:pt idx="4">
                  <c:v>97</c:v>
                </c:pt>
                <c:pt idx="5">
                  <c:v>91</c:v>
                </c:pt>
                <c:pt idx="6">
                  <c:v>75.8</c:v>
                </c:pt>
                <c:pt idx="7">
                  <c:v>72.599999999999994</c:v>
                </c:pt>
                <c:pt idx="8">
                  <c:v>74.400000000000006</c:v>
                </c:pt>
                <c:pt idx="9">
                  <c:v>94</c:v>
                </c:pt>
                <c:pt idx="10">
                  <c:v>95.9</c:v>
                </c:pt>
                <c:pt idx="11">
                  <c:v>85.3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033-44E8-80C4-CB46B40C3F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axId val="2126191032"/>
        <c:axId val="2126194664"/>
      </c:barChart>
      <c:catAx>
        <c:axId val="21261910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6194664"/>
        <c:crosses val="autoZero"/>
        <c:auto val="1"/>
        <c:lblAlgn val="ctr"/>
        <c:lblOffset val="100"/>
        <c:noMultiLvlLbl val="0"/>
      </c:catAx>
      <c:valAx>
        <c:axId val="212619466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Percent Survival 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61910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D819FE-A21F-0641-8322-EA7A67A04825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60211F-1628-1244-BE64-1E7B89EFE9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131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60211F-1628-1244-BE64-1E7B89EFE90F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47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798FC-89DA-1547-A7F9-95F60F652655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9C23-EF19-B142-8B7A-67D508273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06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798FC-89DA-1547-A7F9-95F60F652655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9C23-EF19-B142-8B7A-67D508273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488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798FC-89DA-1547-A7F9-95F60F652655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9C23-EF19-B142-8B7A-67D508273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740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798FC-89DA-1547-A7F9-95F60F652655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9C23-EF19-B142-8B7A-67D508273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3928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798FC-89DA-1547-A7F9-95F60F652655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9C23-EF19-B142-8B7A-67D508273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0774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798FC-89DA-1547-A7F9-95F60F652655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9C23-EF19-B142-8B7A-67D508273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862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798FC-89DA-1547-A7F9-95F60F652655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9C23-EF19-B142-8B7A-67D508273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4321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798FC-89DA-1547-A7F9-95F60F652655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9C23-EF19-B142-8B7A-67D508273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8726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798FC-89DA-1547-A7F9-95F60F652655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9C23-EF19-B142-8B7A-67D508273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541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798FC-89DA-1547-A7F9-95F60F652655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9C23-EF19-B142-8B7A-67D508273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738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798FC-89DA-1547-A7F9-95F60F652655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0E9C23-EF19-B142-8B7A-67D508273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858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798FC-89DA-1547-A7F9-95F60F652655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E9C23-EF19-B142-8B7A-67D5082732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854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8CBD498-1B2A-8838-73C8-B2114F2A7FD1}"/>
              </a:ext>
            </a:extLst>
          </p:cNvPr>
          <p:cNvSpPr/>
          <p:nvPr/>
        </p:nvSpPr>
        <p:spPr>
          <a:xfrm>
            <a:off x="904604" y="6577"/>
            <a:ext cx="7421250" cy="6803295"/>
          </a:xfrm>
          <a:prstGeom prst="rect">
            <a:avLst/>
          </a:prstGeom>
          <a:solidFill>
            <a:srgbClr val="F2622E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705"/>
            <a:ext cx="481263" cy="308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077" name="Footer Placeholder 4"/>
          <p:cNvSpPr txBox="1">
            <a:spLocks noGrp="1"/>
          </p:cNvSpPr>
          <p:nvPr/>
        </p:nvSpPr>
        <p:spPr bwMode="auto">
          <a:xfrm>
            <a:off x="3026192" y="5347098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200" dirty="0">
              <a:solidFill>
                <a:srgbClr val="898989"/>
              </a:solidFill>
              <a:latin typeface="Calibri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EF1A450-E5F3-A37D-306F-A8047FFF36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0944410"/>
              </p:ext>
            </p:extLst>
          </p:nvPr>
        </p:nvGraphicFramePr>
        <p:xfrm>
          <a:off x="1025931" y="714474"/>
          <a:ext cx="7226497" cy="509016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3275330">
                  <a:extLst>
                    <a:ext uri="{9D8B030D-6E8A-4147-A177-3AD203B41FA5}">
                      <a16:colId xmlns:a16="http://schemas.microsoft.com/office/drawing/2014/main" val="1947133137"/>
                    </a:ext>
                  </a:extLst>
                </a:gridCol>
                <a:gridCol w="995680">
                  <a:extLst>
                    <a:ext uri="{9D8B030D-6E8A-4147-A177-3AD203B41FA5}">
                      <a16:colId xmlns:a16="http://schemas.microsoft.com/office/drawing/2014/main" val="2833093550"/>
                    </a:ext>
                  </a:extLst>
                </a:gridCol>
                <a:gridCol w="978789">
                  <a:extLst>
                    <a:ext uri="{9D8B030D-6E8A-4147-A177-3AD203B41FA5}">
                      <a16:colId xmlns:a16="http://schemas.microsoft.com/office/drawing/2014/main" val="1100212929"/>
                    </a:ext>
                  </a:extLst>
                </a:gridCol>
                <a:gridCol w="995680">
                  <a:extLst>
                    <a:ext uri="{9D8B030D-6E8A-4147-A177-3AD203B41FA5}">
                      <a16:colId xmlns:a16="http://schemas.microsoft.com/office/drawing/2014/main" val="382440456"/>
                    </a:ext>
                  </a:extLst>
                </a:gridCol>
                <a:gridCol w="981018">
                  <a:extLst>
                    <a:ext uri="{9D8B030D-6E8A-4147-A177-3AD203B41FA5}">
                      <a16:colId xmlns:a16="http://schemas.microsoft.com/office/drawing/2014/main" val="3222314955"/>
                    </a:ext>
                  </a:extLst>
                </a:gridCol>
              </a:tblGrid>
              <a:tr h="262917">
                <a:tc>
                  <a:txBody>
                    <a:bodyPr/>
                    <a:lstStyle/>
                    <a:p>
                      <a:r>
                        <a:rPr lang="en-US" sz="1200" dirty="0"/>
                        <a:t>Diagnosis</a:t>
                      </a:r>
                    </a:p>
                  </a:txBody>
                  <a:tcPr>
                    <a:solidFill>
                      <a:srgbClr val="692D9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% of Cases</a:t>
                      </a:r>
                    </a:p>
                  </a:txBody>
                  <a:tcPr>
                    <a:solidFill>
                      <a:srgbClr val="692D9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Survival %</a:t>
                      </a:r>
                    </a:p>
                  </a:txBody>
                  <a:tcPr>
                    <a:solidFill>
                      <a:srgbClr val="692D9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% of Cases</a:t>
                      </a:r>
                    </a:p>
                  </a:txBody>
                  <a:tcPr>
                    <a:solidFill>
                      <a:srgbClr val="692D9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Survival %</a:t>
                      </a:r>
                    </a:p>
                  </a:txBody>
                  <a:tcPr>
                    <a:solidFill>
                      <a:srgbClr val="692D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0448493"/>
                  </a:ext>
                </a:extLst>
              </a:tr>
              <a:tr h="236625">
                <a:tc>
                  <a:txBody>
                    <a:bodyPr/>
                    <a:lstStyle/>
                    <a:p>
                      <a:r>
                        <a:rPr lang="en-US" sz="1000" b="1" dirty="0"/>
                        <a:t>All ICCC Groups Combined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1" dirty="0"/>
                        <a:t>86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2074574"/>
                  </a:ext>
                </a:extLst>
              </a:tr>
              <a:tr h="211304">
                <a:tc>
                  <a:txBody>
                    <a:bodyPr/>
                    <a:lstStyle/>
                    <a:p>
                      <a:r>
                        <a:rPr lang="en-US" sz="900" b="1" dirty="0"/>
                        <a:t>Leukemias, myeloproliferative &amp; myelodysplastic diseases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88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78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4900779"/>
                  </a:ext>
                </a:extLst>
              </a:tr>
              <a:tr h="211304">
                <a:tc>
                  <a:txBody>
                    <a:bodyPr/>
                    <a:lstStyle/>
                    <a:p>
                      <a:r>
                        <a:rPr lang="en-US" sz="900" dirty="0"/>
                        <a:t>Lymphoid leukemia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76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0861739"/>
                  </a:ext>
                </a:extLst>
              </a:tr>
              <a:tr h="211304">
                <a:tc>
                  <a:txBody>
                    <a:bodyPr/>
                    <a:lstStyle/>
                    <a:p>
                      <a:r>
                        <a:rPr lang="en-US" sz="900" dirty="0"/>
                        <a:t>Acute myeloid leukemia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150937"/>
                  </a:ext>
                </a:extLst>
              </a:tr>
              <a:tr h="211304">
                <a:tc>
                  <a:txBody>
                    <a:bodyPr/>
                    <a:lstStyle/>
                    <a:p>
                      <a:r>
                        <a:rPr lang="en-US" sz="900" b="1" dirty="0"/>
                        <a:t>Lymphomas &amp; reticuloendothelial neoplasms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94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362662"/>
                  </a:ext>
                </a:extLst>
              </a:tr>
              <a:tr h="211304">
                <a:tc>
                  <a:txBody>
                    <a:bodyPr/>
                    <a:lstStyle/>
                    <a:p>
                      <a:r>
                        <a:rPr lang="en-US" sz="900" dirty="0"/>
                        <a:t>Hodgkin Lymphoma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8332124"/>
                  </a:ext>
                </a:extLst>
              </a:tr>
              <a:tr h="211304">
                <a:tc>
                  <a:txBody>
                    <a:bodyPr/>
                    <a:lstStyle/>
                    <a:p>
                      <a:r>
                        <a:rPr lang="en-US" sz="900" dirty="0"/>
                        <a:t>Non-Hodgkin lymphoma   a.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91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89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2217537"/>
                  </a:ext>
                </a:extLst>
              </a:tr>
              <a:tr h="211304">
                <a:tc>
                  <a:txBody>
                    <a:bodyPr/>
                    <a:lstStyle/>
                    <a:p>
                      <a:r>
                        <a:rPr lang="en-US" sz="900" b="1" dirty="0"/>
                        <a:t>Central nervous system neoplasms malignant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78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3521453"/>
                  </a:ext>
                </a:extLst>
              </a:tr>
              <a:tr h="211304">
                <a:tc>
                  <a:txBody>
                    <a:bodyPr/>
                    <a:lstStyle/>
                    <a:p>
                      <a:r>
                        <a:rPr lang="en-US" sz="900" dirty="0"/>
                        <a:t>Benign/borderline tumors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2893289"/>
                  </a:ext>
                </a:extLst>
              </a:tr>
              <a:tr h="211304">
                <a:tc>
                  <a:txBody>
                    <a:bodyPr/>
                    <a:lstStyle/>
                    <a:p>
                      <a:r>
                        <a:rPr lang="en-US" sz="900" b="1" dirty="0"/>
                        <a:t>Neuroblastoma &amp; other peripheral nervous cell tumor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&lt;1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86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720913"/>
                  </a:ext>
                </a:extLst>
              </a:tr>
              <a:tr h="211304">
                <a:tc>
                  <a:txBody>
                    <a:bodyPr/>
                    <a:lstStyle/>
                    <a:p>
                      <a:r>
                        <a:rPr lang="en-US" sz="900" b="1" dirty="0"/>
                        <a:t>Retinoblastoma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.b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5041554"/>
                  </a:ext>
                </a:extLst>
              </a:tr>
              <a:tr h="211304">
                <a:tc>
                  <a:txBody>
                    <a:bodyPr/>
                    <a:lstStyle/>
                    <a:p>
                      <a:r>
                        <a:rPr lang="en-US" sz="900" b="1" dirty="0"/>
                        <a:t>Nephroblastoma &amp; other nonepithelial renal tumors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&lt;1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3873426"/>
                  </a:ext>
                </a:extLst>
              </a:tr>
              <a:tr h="211304">
                <a:tc>
                  <a:txBody>
                    <a:bodyPr/>
                    <a:lstStyle/>
                    <a:p>
                      <a:r>
                        <a:rPr lang="en-US" sz="900" b="1" dirty="0"/>
                        <a:t>Hepatic tumors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53d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0256308"/>
                  </a:ext>
                </a:extLst>
              </a:tr>
              <a:tr h="211304">
                <a:tc>
                  <a:txBody>
                    <a:bodyPr/>
                    <a:lstStyle/>
                    <a:p>
                      <a:r>
                        <a:rPr lang="en-US" sz="900" b="0" dirty="0"/>
                        <a:t>Hepatoblastoma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&lt;1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9211527"/>
                  </a:ext>
                </a:extLst>
              </a:tr>
              <a:tr h="211304">
                <a:tc>
                  <a:txBody>
                    <a:bodyPr/>
                    <a:lstStyle/>
                    <a:p>
                      <a:r>
                        <a:rPr lang="en-US" sz="900" b="1" dirty="0"/>
                        <a:t>Malignant bone tumors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69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6907647"/>
                  </a:ext>
                </a:extLst>
              </a:tr>
              <a:tr h="211304">
                <a:tc>
                  <a:txBody>
                    <a:bodyPr/>
                    <a:lstStyle/>
                    <a:p>
                      <a:r>
                        <a:rPr lang="en-US" sz="900" b="0" dirty="0"/>
                        <a:t>Osteosarcoma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64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737241"/>
                  </a:ext>
                </a:extLst>
              </a:tr>
              <a:tr h="211304">
                <a:tc>
                  <a:txBody>
                    <a:bodyPr/>
                    <a:lstStyle/>
                    <a:p>
                      <a:r>
                        <a:rPr lang="en-US" sz="900" b="0" dirty="0"/>
                        <a:t>Ewing sarcoma &amp; related bone sarcomas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68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6194449"/>
                  </a:ext>
                </a:extLst>
              </a:tr>
              <a:tr h="211304">
                <a:tc>
                  <a:txBody>
                    <a:bodyPr/>
                    <a:lstStyle/>
                    <a:p>
                      <a:r>
                        <a:rPr lang="en-US" sz="900" b="1" dirty="0"/>
                        <a:t>Rhabdomyosarcoma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66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53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0533800"/>
                  </a:ext>
                </a:extLst>
              </a:tr>
              <a:tr h="211304">
                <a:tc>
                  <a:txBody>
                    <a:bodyPr/>
                    <a:lstStyle/>
                    <a:p>
                      <a:r>
                        <a:rPr lang="en-US" sz="900" b="1" dirty="0"/>
                        <a:t>Germ cell &amp; gonadal tumors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1885494"/>
                  </a:ext>
                </a:extLst>
              </a:tr>
              <a:tr h="211304">
                <a:tc>
                  <a:txBody>
                    <a:bodyPr/>
                    <a:lstStyle/>
                    <a:p>
                      <a:r>
                        <a:rPr lang="en-US" sz="900" b="1" dirty="0"/>
                        <a:t>Thyroid carcinoma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&gt;99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&gt;99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1279901"/>
                  </a:ext>
                </a:extLst>
              </a:tr>
              <a:tr h="211304">
                <a:tc>
                  <a:txBody>
                    <a:bodyPr/>
                    <a:lstStyle/>
                    <a:p>
                      <a:r>
                        <a:rPr lang="en-US" sz="900" b="1" dirty="0"/>
                        <a:t>Malignant melanoma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97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9237166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608AE6BB-9940-3EB1-4E60-46F1EDA7C9E4}"/>
              </a:ext>
            </a:extLst>
          </p:cNvPr>
          <p:cNvSpPr/>
          <p:nvPr/>
        </p:nvSpPr>
        <p:spPr>
          <a:xfrm>
            <a:off x="1025931" y="84768"/>
            <a:ext cx="721346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5-Year Relative Survival %                                                                                  Ages 0-19*</a:t>
            </a:r>
          </a:p>
          <a:p>
            <a:r>
              <a:rPr lang="en-US" sz="1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5-Year Relative Survival (2014 through </a:t>
            </a:r>
          </a:p>
          <a:p>
            <a:r>
              <a:rPr lang="en-US" sz="1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2021) ICCC Type, United States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856A58D-DA26-B8D7-EEB2-A6091DC027F1}"/>
              </a:ext>
            </a:extLst>
          </p:cNvPr>
          <p:cNvSpPr/>
          <p:nvPr/>
        </p:nvSpPr>
        <p:spPr>
          <a:xfrm>
            <a:off x="4572000" y="437475"/>
            <a:ext cx="1231812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Birth to 14 Years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50AD6B-1E71-B11E-9040-14911BFDF3B8}"/>
              </a:ext>
            </a:extLst>
          </p:cNvPr>
          <p:cNvSpPr/>
          <p:nvPr/>
        </p:nvSpPr>
        <p:spPr>
          <a:xfrm>
            <a:off x="6740866" y="441656"/>
            <a:ext cx="914289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15-19 Years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DA139B-E5BC-FF28-F132-EB8CDF4F6B73}"/>
              </a:ext>
            </a:extLst>
          </p:cNvPr>
          <p:cNvSpPr/>
          <p:nvPr/>
        </p:nvSpPr>
        <p:spPr>
          <a:xfrm>
            <a:off x="1012900" y="5880081"/>
            <a:ext cx="7226496" cy="859386"/>
          </a:xfrm>
          <a:prstGeom prst="rect">
            <a:avLst/>
          </a:prstGeom>
          <a:ln>
            <a:solidFill>
              <a:srgbClr val="409F6A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900" b="1" dirty="0"/>
          </a:p>
          <a:p>
            <a:r>
              <a:rPr lang="en-US" sz="900" b="1" dirty="0"/>
              <a:t>*Footnotes:   </a:t>
            </a:r>
            <a:r>
              <a:rPr lang="en-US" sz="900" dirty="0"/>
              <a:t>Survival rates are adjusted for normal life expectancy and are based on follow-up of patients through 2018.</a:t>
            </a:r>
          </a:p>
          <a:p>
            <a:r>
              <a:rPr lang="en-US" sz="900" b="1" dirty="0"/>
              <a:t>                         </a:t>
            </a:r>
            <a:r>
              <a:rPr lang="en-US" sz="800" dirty="0"/>
              <a:t>Case distribution (2017-2021) and 5-Year Relative Survival (2014-2021) by Age and International Classification of Childhood Cancer Type (ICCC)</a:t>
            </a:r>
          </a:p>
          <a:p>
            <a:r>
              <a:rPr lang="en-US" sz="800" dirty="0"/>
              <a:t>	        a. Includes Burkitt lymphoma </a:t>
            </a:r>
          </a:p>
          <a:p>
            <a:r>
              <a:rPr lang="en-US" sz="800" dirty="0"/>
              <a:t>	        b. Statistics could not be calculated due to fewer than 6 cases during 2017-2021</a:t>
            </a:r>
          </a:p>
          <a:p>
            <a:r>
              <a:rPr lang="en-US" sz="800" dirty="0"/>
              <a:t>	        c. Statistics could not be calculated due to fewer than 25 cases during 2014-2020</a:t>
            </a:r>
          </a:p>
          <a:p>
            <a:r>
              <a:rPr lang="en-US" sz="800" dirty="0"/>
              <a:t>                           d. The standard error of the survival rate is between 5 and 10 percentage points</a:t>
            </a:r>
          </a:p>
          <a:p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2447001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8CBD498-1B2A-8838-73C8-B2114F2A7FD1}"/>
              </a:ext>
            </a:extLst>
          </p:cNvPr>
          <p:cNvSpPr/>
          <p:nvPr/>
        </p:nvSpPr>
        <p:spPr>
          <a:xfrm>
            <a:off x="1112386" y="423321"/>
            <a:ext cx="7213467" cy="5789909"/>
          </a:xfrm>
          <a:prstGeom prst="rect">
            <a:avLst/>
          </a:prstGeom>
          <a:solidFill>
            <a:srgbClr val="F2622E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705"/>
            <a:ext cx="481263" cy="308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077" name="Footer Placeholder 4"/>
          <p:cNvSpPr txBox="1">
            <a:spLocks noGrp="1"/>
          </p:cNvSpPr>
          <p:nvPr/>
        </p:nvSpPr>
        <p:spPr bwMode="auto">
          <a:xfrm>
            <a:off x="3026192" y="57638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200" dirty="0">
              <a:solidFill>
                <a:srgbClr val="898989"/>
              </a:solidFill>
              <a:latin typeface="Calibri" charset="0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EF1A450-E5F3-A37D-306F-A8047FFF36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78235"/>
              </p:ext>
            </p:extLst>
          </p:nvPr>
        </p:nvGraphicFramePr>
        <p:xfrm>
          <a:off x="2829141" y="1048620"/>
          <a:ext cx="5361127" cy="499872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593997">
                  <a:extLst>
                    <a:ext uri="{9D8B030D-6E8A-4147-A177-3AD203B41FA5}">
                      <a16:colId xmlns:a16="http://schemas.microsoft.com/office/drawing/2014/main" val="1947133137"/>
                    </a:ext>
                  </a:extLst>
                </a:gridCol>
                <a:gridCol w="1019908">
                  <a:extLst>
                    <a:ext uri="{9D8B030D-6E8A-4147-A177-3AD203B41FA5}">
                      <a16:colId xmlns:a16="http://schemas.microsoft.com/office/drawing/2014/main" val="2833093550"/>
                    </a:ext>
                  </a:extLst>
                </a:gridCol>
                <a:gridCol w="3747222">
                  <a:extLst>
                    <a:ext uri="{9D8B030D-6E8A-4147-A177-3AD203B41FA5}">
                      <a16:colId xmlns:a16="http://schemas.microsoft.com/office/drawing/2014/main" val="3222314955"/>
                    </a:ext>
                  </a:extLst>
                </a:gridCol>
              </a:tblGrid>
              <a:tr h="24943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Year</a:t>
                      </a:r>
                    </a:p>
                  </a:txBody>
                  <a:tcPr>
                    <a:solidFill>
                      <a:srgbClr val="692D9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# Approved</a:t>
                      </a:r>
                    </a:p>
                  </a:txBody>
                  <a:tcPr>
                    <a:solidFill>
                      <a:srgbClr val="692D9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Legislation Passed (bold) &amp; Resulting Drug Approvals</a:t>
                      </a:r>
                    </a:p>
                  </a:txBody>
                  <a:tcPr>
                    <a:solidFill>
                      <a:srgbClr val="692D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0448493"/>
                  </a:ext>
                </a:extLst>
              </a:tr>
              <a:tr h="194003">
                <a:tc>
                  <a:txBody>
                    <a:bodyPr/>
                    <a:lstStyle/>
                    <a:p>
                      <a:r>
                        <a:rPr lang="en-US" sz="800" b="0" dirty="0"/>
                        <a:t>1997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b="1" dirty="0"/>
                        <a:t>Food and Drug Administration Modernization Act of 1997 (FDAMA)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3873426"/>
                  </a:ext>
                </a:extLst>
              </a:tr>
              <a:tr h="194003">
                <a:tc>
                  <a:txBody>
                    <a:bodyPr/>
                    <a:lstStyle/>
                    <a:p>
                      <a:r>
                        <a:rPr lang="en-US" sz="800" b="0" dirty="0"/>
                        <a:t>2000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0256308"/>
                  </a:ext>
                </a:extLst>
              </a:tr>
              <a:tr h="194003">
                <a:tc>
                  <a:txBody>
                    <a:bodyPr/>
                    <a:lstStyle/>
                    <a:p>
                      <a:r>
                        <a:rPr lang="en-US" sz="800" b="0" dirty="0"/>
                        <a:t>2002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b="1" dirty="0"/>
                        <a:t>Best Pharmaceuticals for Children Act (BPCA)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9211527"/>
                  </a:ext>
                </a:extLst>
              </a:tr>
              <a:tr h="194003">
                <a:tc>
                  <a:txBody>
                    <a:bodyPr/>
                    <a:lstStyle/>
                    <a:p>
                      <a:r>
                        <a:rPr lang="en-US" sz="800" b="0" dirty="0"/>
                        <a:t>2003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b="1" dirty="0"/>
                        <a:t>Pediatric Research Equity Act (PREA)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6907647"/>
                  </a:ext>
                </a:extLst>
              </a:tr>
              <a:tr h="194003">
                <a:tc>
                  <a:txBody>
                    <a:bodyPr/>
                    <a:lstStyle/>
                    <a:p>
                      <a:r>
                        <a:rPr lang="en-US" sz="800" b="0" dirty="0"/>
                        <a:t>2004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737241"/>
                  </a:ext>
                </a:extLst>
              </a:tr>
              <a:tr h="194003">
                <a:tc>
                  <a:txBody>
                    <a:bodyPr/>
                    <a:lstStyle/>
                    <a:p>
                      <a:r>
                        <a:rPr lang="en-US" sz="800" b="0" dirty="0"/>
                        <a:t>2005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6194449"/>
                  </a:ext>
                </a:extLst>
              </a:tr>
              <a:tr h="194003">
                <a:tc>
                  <a:txBody>
                    <a:bodyPr/>
                    <a:lstStyle/>
                    <a:p>
                      <a:r>
                        <a:rPr lang="en-US" sz="800" b="0" dirty="0"/>
                        <a:t>2006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0533800"/>
                  </a:ext>
                </a:extLst>
              </a:tr>
              <a:tr h="194003">
                <a:tc>
                  <a:txBody>
                    <a:bodyPr/>
                    <a:lstStyle/>
                    <a:p>
                      <a:r>
                        <a:rPr lang="en-US" sz="800" b="0" dirty="0"/>
                        <a:t>2010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1885494"/>
                  </a:ext>
                </a:extLst>
              </a:tr>
              <a:tr h="194003">
                <a:tc>
                  <a:txBody>
                    <a:bodyPr/>
                    <a:lstStyle/>
                    <a:p>
                      <a:r>
                        <a:rPr lang="en-US" sz="800" b="0" dirty="0"/>
                        <a:t>2011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1279901"/>
                  </a:ext>
                </a:extLst>
              </a:tr>
              <a:tr h="194003">
                <a:tc>
                  <a:txBody>
                    <a:bodyPr/>
                    <a:lstStyle/>
                    <a:p>
                      <a:r>
                        <a:rPr lang="en-US" sz="800" b="0" dirty="0"/>
                        <a:t>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8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b="1" dirty="0"/>
                        <a:t>Creating Hope Act – Priority Review Voucher Program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9237166"/>
                  </a:ext>
                </a:extLst>
              </a:tr>
              <a:tr h="194003">
                <a:tc>
                  <a:txBody>
                    <a:bodyPr/>
                    <a:lstStyle/>
                    <a:p>
                      <a:r>
                        <a:rPr lang="en-US" sz="800" b="0" dirty="0"/>
                        <a:t>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5849934"/>
                  </a:ext>
                </a:extLst>
              </a:tr>
              <a:tr h="194003">
                <a:tc>
                  <a:txBody>
                    <a:bodyPr/>
                    <a:lstStyle/>
                    <a:p>
                      <a:r>
                        <a:rPr lang="en-US" sz="800" b="0" dirty="0"/>
                        <a:t>2015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b="0" dirty="0" err="1"/>
                        <a:t>Dinutuximab</a:t>
                      </a:r>
                      <a:r>
                        <a:rPr lang="en-US" sz="800" b="0" dirty="0"/>
                        <a:t> Approved with Priority Review Voucher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2901965"/>
                  </a:ext>
                </a:extLst>
              </a:tr>
              <a:tr h="194003">
                <a:tc>
                  <a:txBody>
                    <a:bodyPr/>
                    <a:lstStyle/>
                    <a:p>
                      <a:r>
                        <a:rPr lang="en-US" sz="800" b="0" dirty="0"/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7956044"/>
                  </a:ext>
                </a:extLst>
              </a:tr>
              <a:tr h="194003">
                <a:tc>
                  <a:txBody>
                    <a:bodyPr/>
                    <a:lstStyle/>
                    <a:p>
                      <a:r>
                        <a:rPr lang="en-US" sz="800" b="0" dirty="0"/>
                        <a:t>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b="1" dirty="0"/>
                        <a:t>Research to Accelerate Cures and Equity for Children Act (RACE)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8468981"/>
                  </a:ext>
                </a:extLst>
              </a:tr>
              <a:tr h="194003">
                <a:tc>
                  <a:txBody>
                    <a:bodyPr/>
                    <a:lstStyle/>
                    <a:p>
                      <a:r>
                        <a:rPr lang="en-US" sz="800" b="0" dirty="0"/>
                        <a:t>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1042848"/>
                  </a:ext>
                </a:extLst>
              </a:tr>
              <a:tr h="194003">
                <a:tc>
                  <a:txBody>
                    <a:bodyPr/>
                    <a:lstStyle/>
                    <a:p>
                      <a:r>
                        <a:rPr lang="en-US" sz="800" b="0" dirty="0"/>
                        <a:t>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/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800" b="0" dirty="0" err="1"/>
                        <a:t>Tisagenlecleucel</a:t>
                      </a:r>
                      <a:r>
                        <a:rPr lang="en-US" sz="800" b="0" dirty="0"/>
                        <a:t> (Kymriah) Approved with Priority Review Voucher</a:t>
                      </a:r>
                    </a:p>
                    <a:p>
                      <a:pPr algn="l"/>
                      <a:r>
                        <a:rPr lang="en-US" sz="800" b="0" dirty="0"/>
                        <a:t>Selumetinib Sulfate Approved with Priority Review Voucher</a:t>
                      </a:r>
                    </a:p>
                    <a:p>
                      <a:pPr algn="l"/>
                      <a:r>
                        <a:rPr lang="en-US" sz="800" b="0" dirty="0" err="1"/>
                        <a:t>Naxitamab-GqgK</a:t>
                      </a:r>
                      <a:r>
                        <a:rPr lang="en-US" sz="800" b="0" dirty="0"/>
                        <a:t> Approved with Priority Review Voucher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7268151"/>
                  </a:ext>
                </a:extLst>
              </a:tr>
              <a:tr h="194003">
                <a:tc>
                  <a:txBody>
                    <a:bodyPr/>
                    <a:lstStyle/>
                    <a:p>
                      <a:r>
                        <a:rPr lang="en-US" sz="800" b="0" dirty="0"/>
                        <a:t>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9374553"/>
                  </a:ext>
                </a:extLst>
              </a:tr>
              <a:tr h="194003">
                <a:tc>
                  <a:txBody>
                    <a:bodyPr/>
                    <a:lstStyle/>
                    <a:p>
                      <a:r>
                        <a:rPr lang="en-US" sz="800" b="0" dirty="0"/>
                        <a:t>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3372224"/>
                  </a:ext>
                </a:extLst>
              </a:tr>
              <a:tr h="194003">
                <a:tc>
                  <a:txBody>
                    <a:bodyPr/>
                    <a:lstStyle/>
                    <a:p>
                      <a:r>
                        <a:rPr lang="en-US" sz="800" b="0" dirty="0"/>
                        <a:t>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3627885"/>
                  </a:ext>
                </a:extLst>
              </a:tr>
              <a:tr h="194003">
                <a:tc>
                  <a:txBody>
                    <a:bodyPr/>
                    <a:lstStyle/>
                    <a:p>
                      <a:r>
                        <a:rPr lang="en-US" sz="800" b="0" dirty="0"/>
                        <a:t>2024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297734"/>
                  </a:ext>
                </a:extLst>
              </a:tr>
              <a:tr h="194003">
                <a:tc>
                  <a:txBody>
                    <a:bodyPr/>
                    <a:lstStyle/>
                    <a:p>
                      <a:r>
                        <a:rPr lang="en-US" sz="800" b="1" dirty="0"/>
                        <a:t>Subtotal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/>
                        <a:t>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sz="8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9462959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608AE6BB-9940-3EB1-4E60-46F1EDA7C9E4}"/>
              </a:ext>
            </a:extLst>
          </p:cNvPr>
          <p:cNvSpPr/>
          <p:nvPr/>
        </p:nvSpPr>
        <p:spPr>
          <a:xfrm>
            <a:off x="1025931" y="501513"/>
            <a:ext cx="7213466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Pediatric Oncology Drug Development 1953 to 2024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DA139B-E5BC-FF28-F132-EB8CDF4F6B73}"/>
              </a:ext>
            </a:extLst>
          </p:cNvPr>
          <p:cNvSpPr/>
          <p:nvPr/>
        </p:nvSpPr>
        <p:spPr>
          <a:xfrm>
            <a:off x="1219020" y="4416826"/>
            <a:ext cx="1474536" cy="1169818"/>
          </a:xfrm>
          <a:prstGeom prst="rect">
            <a:avLst/>
          </a:prstGeom>
          <a:ln>
            <a:solidFill>
              <a:srgbClr val="409F6A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100" b="1" dirty="0"/>
              <a:t>Total: 64 Oncology Drugs Approved Since 1953.</a:t>
            </a:r>
          </a:p>
          <a:p>
            <a:endParaRPr lang="en-US" sz="1100" b="1" dirty="0"/>
          </a:p>
          <a:p>
            <a:r>
              <a:rPr lang="en-US" sz="1100" b="1" dirty="0"/>
              <a:t>67% of total drugs were approved after 2013.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48AC21E-5B3C-300E-B094-DB4E3ECCAC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7191498"/>
              </p:ext>
            </p:extLst>
          </p:nvPr>
        </p:nvGraphicFramePr>
        <p:xfrm>
          <a:off x="1233496" y="1048620"/>
          <a:ext cx="1474535" cy="2956560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478073">
                  <a:extLst>
                    <a:ext uri="{9D8B030D-6E8A-4147-A177-3AD203B41FA5}">
                      <a16:colId xmlns:a16="http://schemas.microsoft.com/office/drawing/2014/main" val="1947133137"/>
                    </a:ext>
                  </a:extLst>
                </a:gridCol>
                <a:gridCol w="996462">
                  <a:extLst>
                    <a:ext uri="{9D8B030D-6E8A-4147-A177-3AD203B41FA5}">
                      <a16:colId xmlns:a16="http://schemas.microsoft.com/office/drawing/2014/main" val="2833093550"/>
                    </a:ext>
                  </a:extLst>
                </a:gridCol>
              </a:tblGrid>
              <a:tr h="19874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Year</a:t>
                      </a:r>
                    </a:p>
                  </a:txBody>
                  <a:tcPr>
                    <a:solidFill>
                      <a:srgbClr val="692D9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# Approved</a:t>
                      </a:r>
                    </a:p>
                  </a:txBody>
                  <a:tcPr>
                    <a:solidFill>
                      <a:srgbClr val="692D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0448493"/>
                  </a:ext>
                </a:extLst>
              </a:tr>
              <a:tr h="194003">
                <a:tc>
                  <a:txBody>
                    <a:bodyPr/>
                    <a:lstStyle/>
                    <a:p>
                      <a:r>
                        <a:rPr lang="en-US" sz="800" b="0" dirty="0"/>
                        <a:t>1953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2074574"/>
                  </a:ext>
                </a:extLst>
              </a:tr>
              <a:tr h="194003">
                <a:tc>
                  <a:txBody>
                    <a:bodyPr/>
                    <a:lstStyle/>
                    <a:p>
                      <a:r>
                        <a:rPr lang="en-US" sz="800" b="0" dirty="0"/>
                        <a:t>1959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4900779"/>
                  </a:ext>
                </a:extLst>
              </a:tr>
              <a:tr h="194003">
                <a:tc>
                  <a:txBody>
                    <a:bodyPr/>
                    <a:lstStyle/>
                    <a:p>
                      <a:r>
                        <a:rPr lang="en-US" sz="800" b="0" dirty="0"/>
                        <a:t>1963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0861739"/>
                  </a:ext>
                </a:extLst>
              </a:tr>
              <a:tr h="194003">
                <a:tc>
                  <a:txBody>
                    <a:bodyPr/>
                    <a:lstStyle/>
                    <a:p>
                      <a:r>
                        <a:rPr lang="en-US" sz="800" b="0" dirty="0"/>
                        <a:t>1964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7150937"/>
                  </a:ext>
                </a:extLst>
              </a:tr>
              <a:tr h="194003">
                <a:tc>
                  <a:txBody>
                    <a:bodyPr/>
                    <a:lstStyle/>
                    <a:p>
                      <a:r>
                        <a:rPr lang="en-US" sz="800" b="0" dirty="0"/>
                        <a:t>1969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362662"/>
                  </a:ext>
                </a:extLst>
              </a:tr>
              <a:tr h="194003">
                <a:tc>
                  <a:txBody>
                    <a:bodyPr/>
                    <a:lstStyle/>
                    <a:p>
                      <a:r>
                        <a:rPr lang="en-US" sz="800" b="0" dirty="0"/>
                        <a:t>1974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8332124"/>
                  </a:ext>
                </a:extLst>
              </a:tr>
              <a:tr h="194003">
                <a:tc>
                  <a:txBody>
                    <a:bodyPr/>
                    <a:lstStyle/>
                    <a:p>
                      <a:r>
                        <a:rPr lang="en-US" sz="800" b="0" dirty="0"/>
                        <a:t>1976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02217537"/>
                  </a:ext>
                </a:extLst>
              </a:tr>
              <a:tr h="194003">
                <a:tc>
                  <a:txBody>
                    <a:bodyPr/>
                    <a:lstStyle/>
                    <a:p>
                      <a:r>
                        <a:rPr lang="en-US" sz="800" b="0" dirty="0"/>
                        <a:t>1978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3521453"/>
                  </a:ext>
                </a:extLst>
              </a:tr>
              <a:tr h="194003">
                <a:tc>
                  <a:txBody>
                    <a:bodyPr/>
                    <a:lstStyle/>
                    <a:p>
                      <a:r>
                        <a:rPr lang="en-US" sz="800" b="0" dirty="0"/>
                        <a:t>1979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2893289"/>
                  </a:ext>
                </a:extLst>
              </a:tr>
              <a:tr h="194003">
                <a:tc>
                  <a:txBody>
                    <a:bodyPr/>
                    <a:lstStyle/>
                    <a:p>
                      <a:r>
                        <a:rPr lang="en-US" sz="800" b="0" dirty="0"/>
                        <a:t>1994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720913"/>
                  </a:ext>
                </a:extLst>
              </a:tr>
              <a:tr h="194003">
                <a:tc>
                  <a:txBody>
                    <a:bodyPr/>
                    <a:lstStyle/>
                    <a:p>
                      <a:r>
                        <a:rPr lang="en-US" sz="800" b="0" dirty="0"/>
                        <a:t>1995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5041554"/>
                  </a:ext>
                </a:extLst>
              </a:tr>
              <a:tr h="194003">
                <a:tc>
                  <a:txBody>
                    <a:bodyPr/>
                    <a:lstStyle/>
                    <a:p>
                      <a:r>
                        <a:rPr lang="en-US" sz="800" b="1" dirty="0"/>
                        <a:t>Subtotal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" b="1" dirty="0"/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4902769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F0CC8A7E-F1DA-7067-AA64-65C6D80A8907}"/>
              </a:ext>
            </a:extLst>
          </p:cNvPr>
          <p:cNvSpPr/>
          <p:nvPr/>
        </p:nvSpPr>
        <p:spPr>
          <a:xfrm>
            <a:off x="1233495" y="775752"/>
            <a:ext cx="1657112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Pre-legislation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06B9E2F-3EF8-0D71-A258-68BC14D02630}"/>
              </a:ext>
            </a:extLst>
          </p:cNvPr>
          <p:cNvSpPr/>
          <p:nvPr/>
        </p:nvSpPr>
        <p:spPr>
          <a:xfrm>
            <a:off x="4761626" y="789652"/>
            <a:ext cx="1657112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Post-legislation</a:t>
            </a:r>
          </a:p>
        </p:txBody>
      </p:sp>
    </p:spTree>
    <p:extLst>
      <p:ext uri="{BB962C8B-B14F-4D97-AF65-F5344CB8AC3E}">
        <p14:creationId xmlns:p14="http://schemas.microsoft.com/office/powerpoint/2010/main" val="951319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8CBD498-1B2A-8838-73C8-B2114F2A7FD1}"/>
              </a:ext>
            </a:extLst>
          </p:cNvPr>
          <p:cNvSpPr/>
          <p:nvPr/>
        </p:nvSpPr>
        <p:spPr>
          <a:xfrm>
            <a:off x="1266093" y="423321"/>
            <a:ext cx="6858000" cy="5535729"/>
          </a:xfrm>
          <a:prstGeom prst="rect">
            <a:avLst/>
          </a:prstGeom>
          <a:solidFill>
            <a:srgbClr val="F2622E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705"/>
            <a:ext cx="481263" cy="308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077" name="Footer Placeholder 4"/>
          <p:cNvSpPr txBox="1">
            <a:spLocks noGrp="1"/>
          </p:cNvSpPr>
          <p:nvPr/>
        </p:nvSpPr>
        <p:spPr bwMode="auto">
          <a:xfrm>
            <a:off x="3026192" y="5763843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08AE6BB-9940-3EB1-4E60-46F1EDA7C9E4}"/>
              </a:ext>
            </a:extLst>
          </p:cNvPr>
          <p:cNvSpPr/>
          <p:nvPr/>
        </p:nvSpPr>
        <p:spPr>
          <a:xfrm>
            <a:off x="1112386" y="501513"/>
            <a:ext cx="200026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World Health Organization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B1A950-817D-4960-F7BA-704462BEC448}"/>
              </a:ext>
            </a:extLst>
          </p:cNvPr>
          <p:cNvSpPr/>
          <p:nvPr/>
        </p:nvSpPr>
        <p:spPr>
          <a:xfrm>
            <a:off x="2719754" y="563068"/>
            <a:ext cx="531186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 Global Pediatric Cancer Facts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BD4D069-2CAF-CE6B-AC2F-44D7B6D1C3B2}"/>
              </a:ext>
            </a:extLst>
          </p:cNvPr>
          <p:cNvCxnSpPr/>
          <p:nvPr/>
        </p:nvCxnSpPr>
        <p:spPr>
          <a:xfrm>
            <a:off x="1535723" y="1172308"/>
            <a:ext cx="6342185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36BC5714-5CD9-5371-614E-595ED94F090F}"/>
              </a:ext>
            </a:extLst>
          </p:cNvPr>
          <p:cNvSpPr/>
          <p:nvPr/>
        </p:nvSpPr>
        <p:spPr>
          <a:xfrm>
            <a:off x="1535722" y="1357102"/>
            <a:ext cx="6342185" cy="4250359"/>
          </a:xfrm>
          <a:prstGeom prst="rect">
            <a:avLst/>
          </a:prstGeom>
          <a:ln>
            <a:solidFill>
              <a:srgbClr val="3F9D68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574675"/>
            <a:r>
              <a:rPr lang="en-US" sz="1100" b="1" dirty="0"/>
              <a:t>Each year, an estimated 413,000 children and adolescents of 0-19 years old develop cancer.</a:t>
            </a:r>
          </a:p>
          <a:p>
            <a:pPr marL="574675"/>
            <a:endParaRPr lang="en-US" sz="1100" b="1" dirty="0"/>
          </a:p>
          <a:p>
            <a:pPr marL="574675"/>
            <a:r>
              <a:rPr lang="en-US" sz="1100" b="1" dirty="0"/>
              <a:t>The most common types of childhood cancers include leukemia, brain cancers, lymphomas, and solid tumors, such as neuroblastoma and Wilms tumors.</a:t>
            </a:r>
          </a:p>
          <a:p>
            <a:pPr marL="574675"/>
            <a:endParaRPr lang="en-US" sz="1100" b="1" dirty="0"/>
          </a:p>
          <a:p>
            <a:pPr marL="574675"/>
            <a:r>
              <a:rPr lang="en-US" sz="1100" b="1" dirty="0"/>
              <a:t>In high-income countries, where comprehensive services are generally accessible, more than 80% of children survive. In low- and middle-income countries (LMICs), less than 30% survive.</a:t>
            </a:r>
          </a:p>
          <a:p>
            <a:pPr marL="574675"/>
            <a:endParaRPr lang="en-US" sz="1100" b="1" dirty="0"/>
          </a:p>
          <a:p>
            <a:pPr marL="574675"/>
            <a:r>
              <a:rPr lang="en-US" sz="1100" b="1" dirty="0"/>
              <a:t>Childhood cancer cannot generally be prevented or identified through screening.</a:t>
            </a:r>
          </a:p>
          <a:p>
            <a:pPr marL="574675"/>
            <a:endParaRPr lang="en-US" sz="1100" b="1" dirty="0"/>
          </a:p>
          <a:p>
            <a:pPr marL="574675"/>
            <a:r>
              <a:rPr lang="en-US" sz="1100" b="1" dirty="0"/>
              <a:t>Most childhood cancers can be cured with generic medicines and other forms of treatment, including surgery and radiotherapy. Treatment of childhood cancer can be cost effective in all income settings.</a:t>
            </a:r>
          </a:p>
          <a:p>
            <a:pPr marL="574675"/>
            <a:endParaRPr lang="en-US" sz="1100" b="1" dirty="0"/>
          </a:p>
          <a:p>
            <a:pPr marL="574675"/>
            <a:r>
              <a:rPr lang="en-US" sz="1100" b="1" dirty="0"/>
              <a:t>Avoidable deaths from childhood cancers in LMICs result from lack of diagnosis, misdiagnosis or delayed diagnosis, obstacles to accessing care, abandonment of treatment, death from toxicity, and relapse.</a:t>
            </a:r>
          </a:p>
          <a:p>
            <a:pPr marL="574675"/>
            <a:endParaRPr lang="en-US" sz="1100" b="1" dirty="0"/>
          </a:p>
          <a:p>
            <a:pPr marL="574675"/>
            <a:r>
              <a:rPr lang="en-US" sz="1100" b="1" dirty="0"/>
              <a:t>Only 29% of low-income countries report that cancer medicines are generally available to their populations compared to 96% of high-income countries.</a:t>
            </a:r>
          </a:p>
          <a:p>
            <a:pPr marL="574675"/>
            <a:endParaRPr lang="en-US" sz="1100" b="1" dirty="0"/>
          </a:p>
          <a:p>
            <a:pPr marL="574675"/>
            <a:r>
              <a:rPr lang="en-US" sz="1100" b="1" dirty="0"/>
              <a:t>Childhood cancer data systems are needed to drive continuous improvements in the quality of care and to inform policy decisions.</a:t>
            </a:r>
          </a:p>
        </p:txBody>
      </p:sp>
      <p:pic>
        <p:nvPicPr>
          <p:cNvPr id="14" name="Graphic 13" descr="Earth globe: Americas with solid fill">
            <a:extLst>
              <a:ext uri="{FF2B5EF4-FFF2-40B4-BE49-F238E27FC236}">
                <a16:creationId xmlns:a16="http://schemas.microsoft.com/office/drawing/2014/main" id="{3DFD7444-BC6B-922A-37EF-00BE39EDCA9A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742647" y="1490015"/>
            <a:ext cx="315339" cy="315339"/>
          </a:xfrm>
          <a:prstGeom prst="rect">
            <a:avLst/>
          </a:prstGeom>
        </p:spPr>
      </p:pic>
      <p:pic>
        <p:nvPicPr>
          <p:cNvPr id="15" name="Graphic 14" descr="Earth globe: Americas with solid fill">
            <a:extLst>
              <a:ext uri="{FF2B5EF4-FFF2-40B4-BE49-F238E27FC236}">
                <a16:creationId xmlns:a16="http://schemas.microsoft.com/office/drawing/2014/main" id="{0CAA6D25-2C6C-DA14-9134-7183B5BB5AA2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742647" y="3326608"/>
            <a:ext cx="315339" cy="315339"/>
          </a:xfrm>
          <a:prstGeom prst="rect">
            <a:avLst/>
          </a:prstGeom>
        </p:spPr>
      </p:pic>
      <p:pic>
        <p:nvPicPr>
          <p:cNvPr id="17" name="Graphic 16" descr="Earth globe: Asia and Australia with solid fill">
            <a:extLst>
              <a:ext uri="{FF2B5EF4-FFF2-40B4-BE49-F238E27FC236}">
                <a16:creationId xmlns:a16="http://schemas.microsoft.com/office/drawing/2014/main" id="{48223FAE-0E6B-3B20-8A84-DF90812E5CA7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742645" y="1902815"/>
            <a:ext cx="315339" cy="315339"/>
          </a:xfrm>
          <a:prstGeom prst="rect">
            <a:avLst/>
          </a:prstGeom>
        </p:spPr>
      </p:pic>
      <p:pic>
        <p:nvPicPr>
          <p:cNvPr id="18" name="Graphic 17" descr="Earth globe: Asia and Australia with solid fill">
            <a:extLst>
              <a:ext uri="{FF2B5EF4-FFF2-40B4-BE49-F238E27FC236}">
                <a16:creationId xmlns:a16="http://schemas.microsoft.com/office/drawing/2014/main" id="{709A4172-8970-C0FE-2ED8-5C544F1C2FD7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742644" y="4054747"/>
            <a:ext cx="315339" cy="315339"/>
          </a:xfrm>
          <a:prstGeom prst="rect">
            <a:avLst/>
          </a:prstGeom>
        </p:spPr>
      </p:pic>
      <p:pic>
        <p:nvPicPr>
          <p:cNvPr id="20" name="Graphic 19" descr="Earth globe: Africa and Europe with solid fill">
            <a:extLst>
              <a:ext uri="{FF2B5EF4-FFF2-40B4-BE49-F238E27FC236}">
                <a16:creationId xmlns:a16="http://schemas.microsoft.com/office/drawing/2014/main" id="{7AE1D42D-4B73-4391-0B16-755F8DEE5192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742643" y="2408311"/>
            <a:ext cx="315339" cy="315339"/>
          </a:xfrm>
          <a:prstGeom prst="rect">
            <a:avLst/>
          </a:prstGeom>
        </p:spPr>
      </p:pic>
      <p:pic>
        <p:nvPicPr>
          <p:cNvPr id="21" name="Graphic 20" descr="Earth globe: Africa and Europe with solid fill">
            <a:extLst>
              <a:ext uri="{FF2B5EF4-FFF2-40B4-BE49-F238E27FC236}">
                <a16:creationId xmlns:a16="http://schemas.microsoft.com/office/drawing/2014/main" id="{379E53EC-2606-F86E-B86A-D6E86EEDFAA6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737373" y="4596632"/>
            <a:ext cx="315339" cy="315339"/>
          </a:xfrm>
          <a:prstGeom prst="rect">
            <a:avLst/>
          </a:prstGeom>
        </p:spPr>
      </p:pic>
      <p:pic>
        <p:nvPicPr>
          <p:cNvPr id="23" name="Graphic 22" descr="Earth Globe - Asia with solid fill">
            <a:extLst>
              <a:ext uri="{FF2B5EF4-FFF2-40B4-BE49-F238E27FC236}">
                <a16:creationId xmlns:a16="http://schemas.microsoft.com/office/drawing/2014/main" id="{7A78F41D-A3D0-7F83-74B5-F38E34A09A94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742647" y="2857500"/>
            <a:ext cx="315339" cy="315339"/>
          </a:xfrm>
          <a:prstGeom prst="rect">
            <a:avLst/>
          </a:prstGeom>
        </p:spPr>
      </p:pic>
      <p:pic>
        <p:nvPicPr>
          <p:cNvPr id="24" name="Graphic 23" descr="Earth Globe - Asia with solid fill">
            <a:extLst>
              <a:ext uri="{FF2B5EF4-FFF2-40B4-BE49-F238E27FC236}">
                <a16:creationId xmlns:a16="http://schemas.microsoft.com/office/drawing/2014/main" id="{036A3DC8-816C-8F1B-256E-D974CEABEB5A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737372" y="5096711"/>
            <a:ext cx="315339" cy="31533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6D56A4D2-7B11-96F2-77A7-BD22063FD608}"/>
              </a:ext>
            </a:extLst>
          </p:cNvPr>
          <p:cNvSpPr txBox="1"/>
          <p:nvPr/>
        </p:nvSpPr>
        <p:spPr>
          <a:xfrm>
            <a:off x="1535723" y="5570663"/>
            <a:ext cx="38940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World Health Organization, 2022</a:t>
            </a:r>
          </a:p>
          <a:p>
            <a:r>
              <a:rPr lang="en-US" sz="1000" dirty="0"/>
              <a:t>https://www.who.int/news-room/fact-sheets/detail/cancer-in-children</a:t>
            </a:r>
          </a:p>
        </p:txBody>
      </p:sp>
    </p:spTree>
    <p:extLst>
      <p:ext uri="{BB962C8B-B14F-4D97-AF65-F5344CB8AC3E}">
        <p14:creationId xmlns:p14="http://schemas.microsoft.com/office/powerpoint/2010/main" val="978628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8CBD498-1B2A-8838-73C8-B2114F2A7FD1}"/>
              </a:ext>
            </a:extLst>
          </p:cNvPr>
          <p:cNvSpPr/>
          <p:nvPr/>
        </p:nvSpPr>
        <p:spPr>
          <a:xfrm>
            <a:off x="805115" y="1413346"/>
            <a:ext cx="7421250" cy="3422423"/>
          </a:xfrm>
          <a:prstGeom prst="rect">
            <a:avLst/>
          </a:prstGeom>
          <a:solidFill>
            <a:srgbClr val="F2622E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705"/>
            <a:ext cx="481263" cy="308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EF1A450-E5F3-A37D-306F-A8047FFF36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0581175"/>
              </p:ext>
            </p:extLst>
          </p:nvPr>
        </p:nvGraphicFramePr>
        <p:xfrm>
          <a:off x="913410" y="2114629"/>
          <a:ext cx="7226497" cy="2111145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1151897">
                  <a:extLst>
                    <a:ext uri="{9D8B030D-6E8A-4147-A177-3AD203B41FA5}">
                      <a16:colId xmlns:a16="http://schemas.microsoft.com/office/drawing/2014/main" val="1947133137"/>
                    </a:ext>
                  </a:extLst>
                </a:gridCol>
                <a:gridCol w="1238622">
                  <a:extLst>
                    <a:ext uri="{9D8B030D-6E8A-4147-A177-3AD203B41FA5}">
                      <a16:colId xmlns:a16="http://schemas.microsoft.com/office/drawing/2014/main" val="2833093550"/>
                    </a:ext>
                  </a:extLst>
                </a:gridCol>
                <a:gridCol w="1083796">
                  <a:extLst>
                    <a:ext uri="{9D8B030D-6E8A-4147-A177-3AD203B41FA5}">
                      <a16:colId xmlns:a16="http://schemas.microsoft.com/office/drawing/2014/main" val="1100212929"/>
                    </a:ext>
                  </a:extLst>
                </a:gridCol>
                <a:gridCol w="881955">
                  <a:extLst>
                    <a:ext uri="{9D8B030D-6E8A-4147-A177-3AD203B41FA5}">
                      <a16:colId xmlns:a16="http://schemas.microsoft.com/office/drawing/2014/main" val="382440456"/>
                    </a:ext>
                  </a:extLst>
                </a:gridCol>
                <a:gridCol w="773723">
                  <a:extLst>
                    <a:ext uri="{9D8B030D-6E8A-4147-A177-3AD203B41FA5}">
                      <a16:colId xmlns:a16="http://schemas.microsoft.com/office/drawing/2014/main" val="3222314955"/>
                    </a:ext>
                  </a:extLst>
                </a:gridCol>
                <a:gridCol w="2096504">
                  <a:extLst>
                    <a:ext uri="{9D8B030D-6E8A-4147-A177-3AD203B41FA5}">
                      <a16:colId xmlns:a16="http://schemas.microsoft.com/office/drawing/2014/main" val="3703956483"/>
                    </a:ext>
                  </a:extLst>
                </a:gridCol>
              </a:tblGrid>
              <a:tr h="26291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Fiscal Year</a:t>
                      </a:r>
                    </a:p>
                  </a:txBody>
                  <a:tcPr>
                    <a:solidFill>
                      <a:srgbClr val="692D9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Total Dollars</a:t>
                      </a:r>
                    </a:p>
                  </a:txBody>
                  <a:tcPr>
                    <a:solidFill>
                      <a:srgbClr val="692D9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Dollars</a:t>
                      </a:r>
                    </a:p>
                  </a:txBody>
                  <a:tcPr>
                    <a:solidFill>
                      <a:srgbClr val="692D9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% of NCI</a:t>
                      </a:r>
                    </a:p>
                  </a:txBody>
                  <a:tcPr>
                    <a:solidFill>
                      <a:srgbClr val="692D9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% of NIH</a:t>
                      </a:r>
                    </a:p>
                  </a:txBody>
                  <a:tcPr>
                    <a:solidFill>
                      <a:srgbClr val="692D9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Total Dollars</a:t>
                      </a:r>
                    </a:p>
                  </a:txBody>
                  <a:tcPr>
                    <a:solidFill>
                      <a:srgbClr val="692D9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0448493"/>
                  </a:ext>
                </a:extLst>
              </a:tr>
              <a:tr h="236625"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/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/>
                        <a:t>$5,206,169,272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$289,845,271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5.57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0.90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$32,311,000,000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882074574"/>
                  </a:ext>
                </a:extLst>
              </a:tr>
              <a:tr h="211304"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/>
                        <a:t>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/>
                        <a:t>$5,636,392,678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$351,782,326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$34,301,000,000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54900779"/>
                  </a:ext>
                </a:extLst>
              </a:tr>
              <a:tr h="211304"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/>
                        <a:t>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/>
                        <a:t>$5,927,729,104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$413,099,150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6.97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$37,311,000,000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60861739"/>
                  </a:ext>
                </a:extLst>
              </a:tr>
              <a:tr h="211304"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/>
                        <a:t>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/>
                        <a:t>$5,992,439,908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$437,681,409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$39,313,000,000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87150937"/>
                  </a:ext>
                </a:extLst>
              </a:tr>
              <a:tr h="211304"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/>
                        <a:t>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/>
                        <a:t>$6,383,348,911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$502,159,184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7.87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$41,685,000,000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3362662"/>
                  </a:ext>
                </a:extLst>
              </a:tr>
              <a:tr h="211304"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/>
                        <a:t>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/>
                        <a:t>$6,422,735,236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$565,721,399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8.81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$41,664,000,000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08332124"/>
                  </a:ext>
                </a:extLst>
              </a:tr>
              <a:tr h="211304"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/>
                        <a:t>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/>
                        <a:t>$6,833,603,703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$554,032,321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$46,183,000,000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02217537"/>
                  </a:ext>
                </a:extLst>
              </a:tr>
              <a:tr h="211304"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/>
                        <a:t>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/>
                        <a:t>$6,679,672,540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$653,336,100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9.78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$43,654,000,000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083521453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608AE6BB-9940-3EB1-4E60-46F1EDA7C9E4}"/>
              </a:ext>
            </a:extLst>
          </p:cNvPr>
          <p:cNvSpPr/>
          <p:nvPr/>
        </p:nvSpPr>
        <p:spPr>
          <a:xfrm>
            <a:off x="926442" y="1491537"/>
            <a:ext cx="7213466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NIH </a:t>
            </a:r>
            <a:r>
              <a:rPr lang="en-US" sz="16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RePORTER</a:t>
            </a:r>
            <a:r>
              <a:rPr 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Childhood Cancer Research Funding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DA139B-E5BC-FF28-F132-EB8CDF4F6B73}"/>
              </a:ext>
            </a:extLst>
          </p:cNvPr>
          <p:cNvSpPr/>
          <p:nvPr/>
        </p:nvSpPr>
        <p:spPr>
          <a:xfrm>
            <a:off x="913410" y="4340175"/>
            <a:ext cx="7213466" cy="365125"/>
          </a:xfrm>
          <a:prstGeom prst="rect">
            <a:avLst/>
          </a:prstGeom>
          <a:ln>
            <a:solidFill>
              <a:srgbClr val="409F6A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900" b="1" dirty="0"/>
              <a:t>NIH </a:t>
            </a:r>
            <a:r>
              <a:rPr lang="en-US" sz="900" b="1" dirty="0" err="1"/>
              <a:t>RePORTER</a:t>
            </a:r>
            <a:endParaRPr lang="en-US" sz="900" b="1" dirty="0"/>
          </a:p>
          <a:p>
            <a:r>
              <a:rPr lang="en-US" sz="900" b="1" dirty="0"/>
              <a:t>https://reporter.nih.gov</a:t>
            </a:r>
            <a:endParaRPr lang="en-US" sz="8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3B5E864-3F9B-A3CE-CBAE-527A1C636F70}"/>
              </a:ext>
            </a:extLst>
          </p:cNvPr>
          <p:cNvSpPr/>
          <p:nvPr/>
        </p:nvSpPr>
        <p:spPr>
          <a:xfrm>
            <a:off x="2085718" y="1837630"/>
            <a:ext cx="1179316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NCI Obligations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ED73502-4979-F578-934A-B14417C09D04}"/>
              </a:ext>
            </a:extLst>
          </p:cNvPr>
          <p:cNvSpPr/>
          <p:nvPr/>
        </p:nvSpPr>
        <p:spPr>
          <a:xfrm>
            <a:off x="6500620" y="1837630"/>
            <a:ext cx="1179316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NIH Obligations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BDAAF3E-1456-D728-AEE1-C5C908CB4147}"/>
              </a:ext>
            </a:extLst>
          </p:cNvPr>
          <p:cNvSpPr/>
          <p:nvPr/>
        </p:nvSpPr>
        <p:spPr>
          <a:xfrm>
            <a:off x="3853903" y="1837630"/>
            <a:ext cx="1937803" cy="2769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Childhood Cancer Funding</a:t>
            </a:r>
          </a:p>
        </p:txBody>
      </p:sp>
    </p:spTree>
    <p:extLst>
      <p:ext uri="{BB962C8B-B14F-4D97-AF65-F5344CB8AC3E}">
        <p14:creationId xmlns:p14="http://schemas.microsoft.com/office/powerpoint/2010/main" val="264215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705"/>
            <a:ext cx="481263" cy="308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F22BBBB2-DB54-41C1-F4B2-3403B949E3A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183445"/>
              </p:ext>
            </p:extLst>
          </p:nvPr>
        </p:nvGraphicFramePr>
        <p:xfrm>
          <a:off x="942975" y="22587"/>
          <a:ext cx="7500937" cy="6500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D2077CCE-33FA-166B-155B-6A73C9CDA95D}"/>
              </a:ext>
            </a:extLst>
          </p:cNvPr>
          <p:cNvSpPr txBox="1"/>
          <p:nvPr/>
        </p:nvSpPr>
        <p:spPr>
          <a:xfrm>
            <a:off x="1516283" y="6473131"/>
            <a:ext cx="62387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Citation: NCCR*Explorer: An interactive website for NCCR cancer statistics [Internet]. National Cancer Institute; 2024 Sep 26. [cited 2025 Mar 20]. Available from: https://nccrexplorer.ccdi.cancer.gov.</a:t>
            </a:r>
          </a:p>
        </p:txBody>
      </p:sp>
    </p:spTree>
    <p:extLst>
      <p:ext uri="{BB962C8B-B14F-4D97-AF65-F5344CB8AC3E}">
        <p14:creationId xmlns:p14="http://schemas.microsoft.com/office/powerpoint/2010/main" val="3013633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705"/>
            <a:ext cx="481263" cy="308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28DFEBBE-A734-A28D-FACE-F0FA74C23C0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5897029"/>
              </p:ext>
            </p:extLst>
          </p:nvPr>
        </p:nvGraphicFramePr>
        <p:xfrm>
          <a:off x="914400" y="701749"/>
          <a:ext cx="7240772" cy="51142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7CE84948-07D7-FFEE-3DCF-B96FA4503DCE}"/>
              </a:ext>
            </a:extLst>
          </p:cNvPr>
          <p:cNvSpPr txBox="1"/>
          <p:nvPr/>
        </p:nvSpPr>
        <p:spPr>
          <a:xfrm>
            <a:off x="914399" y="5756141"/>
            <a:ext cx="702310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Citation: NCCR*Explorer: An interactive website for NCCR cancer statistics [Internet]. National Cancer Institute; 2024 Sep 26. [cited 2025 Mar 20]. Available from: https://nccrexplorer.ccdi.cancer.gov.</a:t>
            </a:r>
          </a:p>
        </p:txBody>
      </p:sp>
    </p:spTree>
    <p:extLst>
      <p:ext uri="{BB962C8B-B14F-4D97-AF65-F5344CB8AC3E}">
        <p14:creationId xmlns:p14="http://schemas.microsoft.com/office/powerpoint/2010/main" val="1818471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>
            <a:extLst>
              <a:ext uri="{FF2B5EF4-FFF2-40B4-BE49-F238E27FC236}">
                <a16:creationId xmlns:a16="http://schemas.microsoft.com/office/drawing/2014/main" id="{5B9EDA2C-B96A-D917-90DB-BDE6BCCD64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705"/>
            <a:ext cx="3875246" cy="2486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43AAB03-B5C2-AB8F-2764-FDCD6B9A7D9B}"/>
              </a:ext>
            </a:extLst>
          </p:cNvPr>
          <p:cNvSpPr/>
          <p:nvPr/>
        </p:nvSpPr>
        <p:spPr>
          <a:xfrm>
            <a:off x="5146158" y="2881423"/>
            <a:ext cx="2339163" cy="2083982"/>
          </a:xfrm>
          <a:prstGeom prst="rect">
            <a:avLst/>
          </a:prstGeom>
          <a:solidFill>
            <a:srgbClr val="761E7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6966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1378</TotalTime>
  <Words>941</Words>
  <Application>Microsoft Office PowerPoint</Application>
  <PresentationFormat>On-screen Show (4:3)</PresentationFormat>
  <Paragraphs>298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SAMY,LLC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Amy  Weinstein</dc:creator>
  <cp:lastModifiedBy>Caitlyn Barrett</cp:lastModifiedBy>
  <cp:revision>23</cp:revision>
  <dcterms:created xsi:type="dcterms:W3CDTF">2018-02-12T20:10:32Z</dcterms:created>
  <dcterms:modified xsi:type="dcterms:W3CDTF">2025-03-27T18:50:39Z</dcterms:modified>
</cp:coreProperties>
</file>